
<file path=[Content_Types].xml><?xml version="1.0" encoding="utf-8"?>
<Types xmlns="http://schemas.openxmlformats.org/package/2006/content-types">
  <Default Extension="jpeg" ContentType="image/jpeg"/>
  <Default Extension="jpg" ContentType="image/pn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8.jpg" ContentType="image/jpeg"/>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handoutMasterIdLst>
    <p:handoutMasterId r:id="rId12"/>
  </p:handoutMasterIdLst>
  <p:sldIdLst>
    <p:sldId id="308" r:id="rId2"/>
    <p:sldId id="316" r:id="rId3"/>
    <p:sldId id="310" r:id="rId4"/>
    <p:sldId id="305" r:id="rId5"/>
    <p:sldId id="312" r:id="rId6"/>
    <p:sldId id="313" r:id="rId7"/>
    <p:sldId id="311" r:id="rId8"/>
    <p:sldId id="315" r:id="rId9"/>
    <p:sldId id="31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3680" autoAdjust="0"/>
  </p:normalViewPr>
  <p:slideViewPr>
    <p:cSldViewPr snapToGrid="0" showGuides="1">
      <p:cViewPr varScale="1">
        <p:scale>
          <a:sx n="70" d="100"/>
          <a:sy n="70" d="100"/>
        </p:scale>
        <p:origin x="2154" y="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4.svg"/></Relationships>
</file>

<file path=ppt/diagrams/_rels/data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AD00FA-DF0D-4B36-AB07-227F52E3ECC1}" type="doc">
      <dgm:prSet loTypeId="urn:microsoft.com/office/officeart/2005/8/layout/bProcess2" loCatId="process" qsTypeId="urn:microsoft.com/office/officeart/2005/8/quickstyle/simple1" qsCatId="simple" csTypeId="urn:microsoft.com/office/officeart/2005/8/colors/accent5_4" csCatId="accent5" phldr="1"/>
      <dgm:spPr/>
    </dgm:pt>
    <dgm:pt modelId="{E063492B-FB27-41AE-91FB-2624863907FC}">
      <dgm:prSet phldrT="[Text]"/>
      <dgm:spPr/>
      <dgm:t>
        <a:bodyPr/>
        <a:lstStyle/>
        <a:p>
          <a:r>
            <a:rPr lang="en-IN" dirty="0"/>
            <a:t>Get Data</a:t>
          </a:r>
        </a:p>
      </dgm:t>
    </dgm:pt>
    <dgm:pt modelId="{0C391F60-3BCD-4310-8F49-5AA7A6F9CF02}" type="parTrans" cxnId="{4E5D4EC1-7BBA-431B-BC4B-7BACF2B7FDF3}">
      <dgm:prSet/>
      <dgm:spPr/>
      <dgm:t>
        <a:bodyPr/>
        <a:lstStyle/>
        <a:p>
          <a:endParaRPr lang="en-IN"/>
        </a:p>
      </dgm:t>
    </dgm:pt>
    <dgm:pt modelId="{402390DB-237F-4EE5-BAEF-8A63291CC31B}" type="sibTrans" cxnId="{4E5D4EC1-7BBA-431B-BC4B-7BACF2B7FDF3}">
      <dgm:prSet/>
      <dgm:spPr/>
      <dgm:t>
        <a:bodyPr/>
        <a:lstStyle/>
        <a:p>
          <a:endParaRPr lang="en-IN"/>
        </a:p>
      </dgm:t>
    </dgm:pt>
    <dgm:pt modelId="{EA8D2829-9F3F-4C5B-B743-F079AD067556}">
      <dgm:prSet phldrT="[Text]"/>
      <dgm:spPr/>
      <dgm:t>
        <a:bodyPr/>
        <a:lstStyle/>
        <a:p>
          <a:r>
            <a:rPr lang="en-IN" dirty="0"/>
            <a:t>Power BI Report</a:t>
          </a:r>
        </a:p>
      </dgm:t>
    </dgm:pt>
    <dgm:pt modelId="{29EC2C0A-38C0-4FCC-877E-D7C7C1E0E2EE}" type="parTrans" cxnId="{BBFDA259-F139-4698-A2AE-2FC021222948}">
      <dgm:prSet/>
      <dgm:spPr/>
      <dgm:t>
        <a:bodyPr/>
        <a:lstStyle/>
        <a:p>
          <a:endParaRPr lang="en-IN"/>
        </a:p>
      </dgm:t>
    </dgm:pt>
    <dgm:pt modelId="{9066CFB9-EE2A-4255-8E4A-A82C28FB872A}" type="sibTrans" cxnId="{BBFDA259-F139-4698-A2AE-2FC021222948}">
      <dgm:prSet/>
      <dgm:spPr/>
      <dgm:t>
        <a:bodyPr/>
        <a:lstStyle/>
        <a:p>
          <a:endParaRPr lang="en-IN"/>
        </a:p>
      </dgm:t>
    </dgm:pt>
    <dgm:pt modelId="{3FD96E2C-F77D-4AA9-B8F9-F6ACEE2BA0E4}">
      <dgm:prSet phldrT="[Text]"/>
      <dgm:spPr/>
      <dgm:t>
        <a:bodyPr/>
        <a:lstStyle/>
        <a:p>
          <a:r>
            <a:rPr lang="en-IN" dirty="0"/>
            <a:t>Detailed Report in Word </a:t>
          </a:r>
        </a:p>
      </dgm:t>
    </dgm:pt>
    <dgm:pt modelId="{DDE39DDD-7B19-4DA2-88C9-12DBA0452DDE}" type="parTrans" cxnId="{70EF05BB-82CF-4B92-85CB-4FECD5204F7C}">
      <dgm:prSet/>
      <dgm:spPr/>
      <dgm:t>
        <a:bodyPr/>
        <a:lstStyle/>
        <a:p>
          <a:endParaRPr lang="en-IN"/>
        </a:p>
      </dgm:t>
    </dgm:pt>
    <dgm:pt modelId="{AE80C94C-8E77-4A71-8E62-53A6DBC68F03}" type="sibTrans" cxnId="{70EF05BB-82CF-4B92-85CB-4FECD5204F7C}">
      <dgm:prSet/>
      <dgm:spPr/>
      <dgm:t>
        <a:bodyPr/>
        <a:lstStyle/>
        <a:p>
          <a:endParaRPr lang="en-IN"/>
        </a:p>
      </dgm:t>
    </dgm:pt>
    <dgm:pt modelId="{6BCA9630-3CB9-49E6-9EBA-2830A143DC27}">
      <dgm:prSet phldrT="[Text]"/>
      <dgm:spPr/>
      <dgm:t>
        <a:bodyPr/>
        <a:lstStyle/>
        <a:p>
          <a:r>
            <a:rPr lang="en-IN" dirty="0"/>
            <a:t>PowerPoint Presentation</a:t>
          </a:r>
        </a:p>
      </dgm:t>
    </dgm:pt>
    <dgm:pt modelId="{445C8BC8-50EF-458D-9F58-A21D35631649}" type="parTrans" cxnId="{5E90F99F-B32B-4730-897F-9938B9143468}">
      <dgm:prSet/>
      <dgm:spPr/>
      <dgm:t>
        <a:bodyPr/>
        <a:lstStyle/>
        <a:p>
          <a:endParaRPr lang="en-IN"/>
        </a:p>
      </dgm:t>
    </dgm:pt>
    <dgm:pt modelId="{95057463-496B-4F03-B8AC-14B65D818F8B}" type="sibTrans" cxnId="{5E90F99F-B32B-4730-897F-9938B9143468}">
      <dgm:prSet/>
      <dgm:spPr/>
      <dgm:t>
        <a:bodyPr/>
        <a:lstStyle/>
        <a:p>
          <a:endParaRPr lang="en-IN"/>
        </a:p>
      </dgm:t>
    </dgm:pt>
    <dgm:pt modelId="{AFB8ECF4-0BF5-465B-868B-F9EFCB932929}">
      <dgm:prSet phldrT="[Text]"/>
      <dgm:spPr/>
      <dgm:t>
        <a:bodyPr/>
        <a:lstStyle/>
        <a:p>
          <a:r>
            <a:rPr lang="en-IN" dirty="0"/>
            <a:t>EDA in Excel</a:t>
          </a:r>
        </a:p>
      </dgm:t>
    </dgm:pt>
    <dgm:pt modelId="{F3589864-B4C0-437E-818F-02EABB96FD59}" type="parTrans" cxnId="{C285E62F-49EF-49ED-BDD5-98F454ED3DE5}">
      <dgm:prSet/>
      <dgm:spPr/>
      <dgm:t>
        <a:bodyPr/>
        <a:lstStyle/>
        <a:p>
          <a:endParaRPr lang="en-IN"/>
        </a:p>
      </dgm:t>
    </dgm:pt>
    <dgm:pt modelId="{434927E2-AB58-4BBE-8CE6-4B962FF85503}" type="sibTrans" cxnId="{C285E62F-49EF-49ED-BDD5-98F454ED3DE5}">
      <dgm:prSet/>
      <dgm:spPr/>
      <dgm:t>
        <a:bodyPr/>
        <a:lstStyle/>
        <a:p>
          <a:endParaRPr lang="en-IN"/>
        </a:p>
      </dgm:t>
    </dgm:pt>
    <dgm:pt modelId="{5212907C-022C-4AE9-A8E3-5870F1B1770B}">
      <dgm:prSet phldrT="[Text]"/>
      <dgm:spPr/>
      <dgm:t>
        <a:bodyPr/>
        <a:lstStyle/>
        <a:p>
          <a:r>
            <a:rPr lang="en-IN" dirty="0"/>
            <a:t>Video explaining the final Presentation.</a:t>
          </a:r>
        </a:p>
      </dgm:t>
    </dgm:pt>
    <dgm:pt modelId="{E565E9C5-3263-4A25-9777-AC0D655A5955}" type="parTrans" cxnId="{17D2EE2E-B4CC-4885-BDA7-D978A55E7009}">
      <dgm:prSet/>
      <dgm:spPr/>
      <dgm:t>
        <a:bodyPr/>
        <a:lstStyle/>
        <a:p>
          <a:endParaRPr lang="en-IN"/>
        </a:p>
      </dgm:t>
    </dgm:pt>
    <dgm:pt modelId="{3866F6EB-FB95-4C7B-A442-A8CE4863E026}" type="sibTrans" cxnId="{17D2EE2E-B4CC-4885-BDA7-D978A55E7009}">
      <dgm:prSet/>
      <dgm:spPr/>
      <dgm:t>
        <a:bodyPr/>
        <a:lstStyle/>
        <a:p>
          <a:endParaRPr lang="en-IN"/>
        </a:p>
      </dgm:t>
    </dgm:pt>
    <dgm:pt modelId="{8B7E2890-552C-444A-A6A2-487674D51EB1}" type="pres">
      <dgm:prSet presAssocID="{11AD00FA-DF0D-4B36-AB07-227F52E3ECC1}" presName="diagram" presStyleCnt="0">
        <dgm:presLayoutVars>
          <dgm:dir/>
          <dgm:resizeHandles/>
        </dgm:presLayoutVars>
      </dgm:prSet>
      <dgm:spPr/>
    </dgm:pt>
    <dgm:pt modelId="{35C5069B-07F6-4ADE-8FCA-A60AEDA35C0F}" type="pres">
      <dgm:prSet presAssocID="{E063492B-FB27-41AE-91FB-2624863907FC}" presName="firstNode" presStyleLbl="node1" presStyleIdx="0" presStyleCnt="6">
        <dgm:presLayoutVars>
          <dgm:bulletEnabled val="1"/>
        </dgm:presLayoutVars>
      </dgm:prSet>
      <dgm:spPr/>
    </dgm:pt>
    <dgm:pt modelId="{48F9C73A-8BEB-487F-84CA-E11FAB5FA972}" type="pres">
      <dgm:prSet presAssocID="{402390DB-237F-4EE5-BAEF-8A63291CC31B}" presName="sibTrans" presStyleLbl="sibTrans2D1" presStyleIdx="0" presStyleCnt="5"/>
      <dgm:spPr/>
    </dgm:pt>
    <dgm:pt modelId="{7D97C49C-D894-4D98-AB1F-3F87DFFB7583}" type="pres">
      <dgm:prSet presAssocID="{EA8D2829-9F3F-4C5B-B743-F079AD067556}" presName="middleNode" presStyleCnt="0"/>
      <dgm:spPr/>
    </dgm:pt>
    <dgm:pt modelId="{5A0CFCEE-79EB-4CA1-9CAE-52D25D67D063}" type="pres">
      <dgm:prSet presAssocID="{EA8D2829-9F3F-4C5B-B743-F079AD067556}" presName="padding" presStyleLbl="node1" presStyleIdx="0" presStyleCnt="6"/>
      <dgm:spPr/>
    </dgm:pt>
    <dgm:pt modelId="{0096E528-8DA2-43CE-B49A-FD40E6FCB0B7}" type="pres">
      <dgm:prSet presAssocID="{EA8D2829-9F3F-4C5B-B743-F079AD067556}" presName="shape" presStyleLbl="node1" presStyleIdx="1" presStyleCnt="6">
        <dgm:presLayoutVars>
          <dgm:bulletEnabled val="1"/>
        </dgm:presLayoutVars>
      </dgm:prSet>
      <dgm:spPr/>
    </dgm:pt>
    <dgm:pt modelId="{0669186C-4575-44A7-AF01-472FF269A4FA}" type="pres">
      <dgm:prSet presAssocID="{9066CFB9-EE2A-4255-8E4A-A82C28FB872A}" presName="sibTrans" presStyleLbl="sibTrans2D1" presStyleIdx="1" presStyleCnt="5"/>
      <dgm:spPr/>
    </dgm:pt>
    <dgm:pt modelId="{8323359B-EFF3-4987-9F6A-3C39D31DC4F7}" type="pres">
      <dgm:prSet presAssocID="{AFB8ECF4-0BF5-465B-868B-F9EFCB932929}" presName="middleNode" presStyleCnt="0"/>
      <dgm:spPr/>
    </dgm:pt>
    <dgm:pt modelId="{0A4C149E-C810-4230-8435-A4709BC153CB}" type="pres">
      <dgm:prSet presAssocID="{AFB8ECF4-0BF5-465B-868B-F9EFCB932929}" presName="padding" presStyleLbl="node1" presStyleIdx="1" presStyleCnt="6"/>
      <dgm:spPr/>
    </dgm:pt>
    <dgm:pt modelId="{D2F298A2-825F-45F9-8F7C-AE43A6FF1DC7}" type="pres">
      <dgm:prSet presAssocID="{AFB8ECF4-0BF5-465B-868B-F9EFCB932929}" presName="shape" presStyleLbl="node1" presStyleIdx="2" presStyleCnt="6">
        <dgm:presLayoutVars>
          <dgm:bulletEnabled val="1"/>
        </dgm:presLayoutVars>
      </dgm:prSet>
      <dgm:spPr/>
    </dgm:pt>
    <dgm:pt modelId="{CC705832-87B2-49B4-B030-4ECA4C6CC9C8}" type="pres">
      <dgm:prSet presAssocID="{434927E2-AB58-4BBE-8CE6-4B962FF85503}" presName="sibTrans" presStyleLbl="sibTrans2D1" presStyleIdx="2" presStyleCnt="5"/>
      <dgm:spPr/>
    </dgm:pt>
    <dgm:pt modelId="{FBC43E63-6962-47E9-9E19-B1A0C8215AFB}" type="pres">
      <dgm:prSet presAssocID="{3FD96E2C-F77D-4AA9-B8F9-F6ACEE2BA0E4}" presName="middleNode" presStyleCnt="0"/>
      <dgm:spPr/>
    </dgm:pt>
    <dgm:pt modelId="{6D759D43-AAEF-4D34-91CB-A81EFBF46C89}" type="pres">
      <dgm:prSet presAssocID="{3FD96E2C-F77D-4AA9-B8F9-F6ACEE2BA0E4}" presName="padding" presStyleLbl="node1" presStyleIdx="2" presStyleCnt="6"/>
      <dgm:spPr/>
    </dgm:pt>
    <dgm:pt modelId="{1F535053-8923-4D1D-BAAF-C0B9094EE411}" type="pres">
      <dgm:prSet presAssocID="{3FD96E2C-F77D-4AA9-B8F9-F6ACEE2BA0E4}" presName="shape" presStyleLbl="node1" presStyleIdx="3" presStyleCnt="6">
        <dgm:presLayoutVars>
          <dgm:bulletEnabled val="1"/>
        </dgm:presLayoutVars>
      </dgm:prSet>
      <dgm:spPr/>
    </dgm:pt>
    <dgm:pt modelId="{7520A3B8-ACFC-4017-8DFB-A6D8C1F9C448}" type="pres">
      <dgm:prSet presAssocID="{AE80C94C-8E77-4A71-8E62-53A6DBC68F03}" presName="sibTrans" presStyleLbl="sibTrans2D1" presStyleIdx="3" presStyleCnt="5"/>
      <dgm:spPr/>
    </dgm:pt>
    <dgm:pt modelId="{0D42E01F-E6F4-4008-9F83-B5E299AE92D4}" type="pres">
      <dgm:prSet presAssocID="{6BCA9630-3CB9-49E6-9EBA-2830A143DC27}" presName="middleNode" presStyleCnt="0"/>
      <dgm:spPr/>
    </dgm:pt>
    <dgm:pt modelId="{E15EA2BE-2477-4A19-9874-CE7376082E4E}" type="pres">
      <dgm:prSet presAssocID="{6BCA9630-3CB9-49E6-9EBA-2830A143DC27}" presName="padding" presStyleLbl="node1" presStyleIdx="3" presStyleCnt="6"/>
      <dgm:spPr/>
    </dgm:pt>
    <dgm:pt modelId="{7EEB78F5-9FDE-431E-BC38-33D246B3BD08}" type="pres">
      <dgm:prSet presAssocID="{6BCA9630-3CB9-49E6-9EBA-2830A143DC27}" presName="shape" presStyleLbl="node1" presStyleIdx="4" presStyleCnt="6">
        <dgm:presLayoutVars>
          <dgm:bulletEnabled val="1"/>
        </dgm:presLayoutVars>
      </dgm:prSet>
      <dgm:spPr/>
    </dgm:pt>
    <dgm:pt modelId="{0969E054-F21B-4C54-B2EF-D6F794AFFCA3}" type="pres">
      <dgm:prSet presAssocID="{95057463-496B-4F03-B8AC-14B65D818F8B}" presName="sibTrans" presStyleLbl="sibTrans2D1" presStyleIdx="4" presStyleCnt="5"/>
      <dgm:spPr/>
    </dgm:pt>
    <dgm:pt modelId="{9C154ECF-8110-41C3-B821-BE296CD6C645}" type="pres">
      <dgm:prSet presAssocID="{5212907C-022C-4AE9-A8E3-5870F1B1770B}" presName="lastNode" presStyleLbl="node1" presStyleIdx="5" presStyleCnt="6">
        <dgm:presLayoutVars>
          <dgm:bulletEnabled val="1"/>
        </dgm:presLayoutVars>
      </dgm:prSet>
      <dgm:spPr/>
    </dgm:pt>
  </dgm:ptLst>
  <dgm:cxnLst>
    <dgm:cxn modelId="{91752B14-08C2-4BFF-A54A-7C214F225F81}" type="presOf" srcId="{9066CFB9-EE2A-4255-8E4A-A82C28FB872A}" destId="{0669186C-4575-44A7-AF01-472FF269A4FA}" srcOrd="0" destOrd="0" presId="urn:microsoft.com/office/officeart/2005/8/layout/bProcess2"/>
    <dgm:cxn modelId="{2C06111A-8D00-45A2-8872-9835D69956EF}" type="presOf" srcId="{3FD96E2C-F77D-4AA9-B8F9-F6ACEE2BA0E4}" destId="{1F535053-8923-4D1D-BAAF-C0B9094EE411}" srcOrd="0" destOrd="0" presId="urn:microsoft.com/office/officeart/2005/8/layout/bProcess2"/>
    <dgm:cxn modelId="{18358328-3C8A-4875-A82C-C91E27835FA5}" type="presOf" srcId="{EA8D2829-9F3F-4C5B-B743-F079AD067556}" destId="{0096E528-8DA2-43CE-B49A-FD40E6FCB0B7}" srcOrd="0" destOrd="0" presId="urn:microsoft.com/office/officeart/2005/8/layout/bProcess2"/>
    <dgm:cxn modelId="{17D2EE2E-B4CC-4885-BDA7-D978A55E7009}" srcId="{11AD00FA-DF0D-4B36-AB07-227F52E3ECC1}" destId="{5212907C-022C-4AE9-A8E3-5870F1B1770B}" srcOrd="5" destOrd="0" parTransId="{E565E9C5-3263-4A25-9777-AC0D655A5955}" sibTransId="{3866F6EB-FB95-4C7B-A442-A8CE4863E026}"/>
    <dgm:cxn modelId="{C285E62F-49EF-49ED-BDD5-98F454ED3DE5}" srcId="{11AD00FA-DF0D-4B36-AB07-227F52E3ECC1}" destId="{AFB8ECF4-0BF5-465B-868B-F9EFCB932929}" srcOrd="2" destOrd="0" parTransId="{F3589864-B4C0-437E-818F-02EABB96FD59}" sibTransId="{434927E2-AB58-4BBE-8CE6-4B962FF85503}"/>
    <dgm:cxn modelId="{4E49AE36-CB24-46DD-B7B4-9A0FCFBEAE26}" type="presOf" srcId="{6BCA9630-3CB9-49E6-9EBA-2830A143DC27}" destId="{7EEB78F5-9FDE-431E-BC38-33D246B3BD08}" srcOrd="0" destOrd="0" presId="urn:microsoft.com/office/officeart/2005/8/layout/bProcess2"/>
    <dgm:cxn modelId="{8460176B-CDFF-450A-9986-B67DF307AEFE}" type="presOf" srcId="{E063492B-FB27-41AE-91FB-2624863907FC}" destId="{35C5069B-07F6-4ADE-8FCA-A60AEDA35C0F}" srcOrd="0" destOrd="0" presId="urn:microsoft.com/office/officeart/2005/8/layout/bProcess2"/>
    <dgm:cxn modelId="{32CA2F6D-3368-41CA-81C4-25AD73A22815}" type="presOf" srcId="{AFB8ECF4-0BF5-465B-868B-F9EFCB932929}" destId="{D2F298A2-825F-45F9-8F7C-AE43A6FF1DC7}" srcOrd="0" destOrd="0" presId="urn:microsoft.com/office/officeart/2005/8/layout/bProcess2"/>
    <dgm:cxn modelId="{B1794C54-BCDC-4C3A-9D03-A93CF15C9F52}" type="presOf" srcId="{5212907C-022C-4AE9-A8E3-5870F1B1770B}" destId="{9C154ECF-8110-41C3-B821-BE296CD6C645}" srcOrd="0" destOrd="0" presId="urn:microsoft.com/office/officeart/2005/8/layout/bProcess2"/>
    <dgm:cxn modelId="{BBFDA259-F139-4698-A2AE-2FC021222948}" srcId="{11AD00FA-DF0D-4B36-AB07-227F52E3ECC1}" destId="{EA8D2829-9F3F-4C5B-B743-F079AD067556}" srcOrd="1" destOrd="0" parTransId="{29EC2C0A-38C0-4FCC-877E-D7C7C1E0E2EE}" sibTransId="{9066CFB9-EE2A-4255-8E4A-A82C28FB872A}"/>
    <dgm:cxn modelId="{891C489B-B0F6-4090-8E1D-AA480BB97029}" type="presOf" srcId="{434927E2-AB58-4BBE-8CE6-4B962FF85503}" destId="{CC705832-87B2-49B4-B030-4ECA4C6CC9C8}" srcOrd="0" destOrd="0" presId="urn:microsoft.com/office/officeart/2005/8/layout/bProcess2"/>
    <dgm:cxn modelId="{5E90F99F-B32B-4730-897F-9938B9143468}" srcId="{11AD00FA-DF0D-4B36-AB07-227F52E3ECC1}" destId="{6BCA9630-3CB9-49E6-9EBA-2830A143DC27}" srcOrd="4" destOrd="0" parTransId="{445C8BC8-50EF-458D-9F58-A21D35631649}" sibTransId="{95057463-496B-4F03-B8AC-14B65D818F8B}"/>
    <dgm:cxn modelId="{954549B4-C65B-4CAA-A145-B3AEA685953F}" type="presOf" srcId="{11AD00FA-DF0D-4B36-AB07-227F52E3ECC1}" destId="{8B7E2890-552C-444A-A6A2-487674D51EB1}" srcOrd="0" destOrd="0" presId="urn:microsoft.com/office/officeart/2005/8/layout/bProcess2"/>
    <dgm:cxn modelId="{6F31CCB4-E132-4548-98DD-785171C213C8}" type="presOf" srcId="{AE80C94C-8E77-4A71-8E62-53A6DBC68F03}" destId="{7520A3B8-ACFC-4017-8DFB-A6D8C1F9C448}" srcOrd="0" destOrd="0" presId="urn:microsoft.com/office/officeart/2005/8/layout/bProcess2"/>
    <dgm:cxn modelId="{AEAE9CB5-5B15-446E-BED2-DECEBF877E0A}" type="presOf" srcId="{402390DB-237F-4EE5-BAEF-8A63291CC31B}" destId="{48F9C73A-8BEB-487F-84CA-E11FAB5FA972}" srcOrd="0" destOrd="0" presId="urn:microsoft.com/office/officeart/2005/8/layout/bProcess2"/>
    <dgm:cxn modelId="{70EF05BB-82CF-4B92-85CB-4FECD5204F7C}" srcId="{11AD00FA-DF0D-4B36-AB07-227F52E3ECC1}" destId="{3FD96E2C-F77D-4AA9-B8F9-F6ACEE2BA0E4}" srcOrd="3" destOrd="0" parTransId="{DDE39DDD-7B19-4DA2-88C9-12DBA0452DDE}" sibTransId="{AE80C94C-8E77-4A71-8E62-53A6DBC68F03}"/>
    <dgm:cxn modelId="{4E5D4EC1-7BBA-431B-BC4B-7BACF2B7FDF3}" srcId="{11AD00FA-DF0D-4B36-AB07-227F52E3ECC1}" destId="{E063492B-FB27-41AE-91FB-2624863907FC}" srcOrd="0" destOrd="0" parTransId="{0C391F60-3BCD-4310-8F49-5AA7A6F9CF02}" sibTransId="{402390DB-237F-4EE5-BAEF-8A63291CC31B}"/>
    <dgm:cxn modelId="{DBE42CD1-9E5E-4335-B5D8-0E07DCD06758}" type="presOf" srcId="{95057463-496B-4F03-B8AC-14B65D818F8B}" destId="{0969E054-F21B-4C54-B2EF-D6F794AFFCA3}" srcOrd="0" destOrd="0" presId="urn:microsoft.com/office/officeart/2005/8/layout/bProcess2"/>
    <dgm:cxn modelId="{7B2317F6-9102-4CBF-8CB4-1F64C947D248}" type="presParOf" srcId="{8B7E2890-552C-444A-A6A2-487674D51EB1}" destId="{35C5069B-07F6-4ADE-8FCA-A60AEDA35C0F}" srcOrd="0" destOrd="0" presId="urn:microsoft.com/office/officeart/2005/8/layout/bProcess2"/>
    <dgm:cxn modelId="{2EE0D122-4EF6-4E59-ACCE-04424FDACD79}" type="presParOf" srcId="{8B7E2890-552C-444A-A6A2-487674D51EB1}" destId="{48F9C73A-8BEB-487F-84CA-E11FAB5FA972}" srcOrd="1" destOrd="0" presId="urn:microsoft.com/office/officeart/2005/8/layout/bProcess2"/>
    <dgm:cxn modelId="{7859A2AD-5F4A-4B8A-9EC3-C416F73840E5}" type="presParOf" srcId="{8B7E2890-552C-444A-A6A2-487674D51EB1}" destId="{7D97C49C-D894-4D98-AB1F-3F87DFFB7583}" srcOrd="2" destOrd="0" presId="urn:microsoft.com/office/officeart/2005/8/layout/bProcess2"/>
    <dgm:cxn modelId="{9022ADA7-BD3C-4038-BAB3-EF7F249BF829}" type="presParOf" srcId="{7D97C49C-D894-4D98-AB1F-3F87DFFB7583}" destId="{5A0CFCEE-79EB-4CA1-9CAE-52D25D67D063}" srcOrd="0" destOrd="0" presId="urn:microsoft.com/office/officeart/2005/8/layout/bProcess2"/>
    <dgm:cxn modelId="{3477C372-E743-4C8E-A698-6ACBE3491BF3}" type="presParOf" srcId="{7D97C49C-D894-4D98-AB1F-3F87DFFB7583}" destId="{0096E528-8DA2-43CE-B49A-FD40E6FCB0B7}" srcOrd="1" destOrd="0" presId="urn:microsoft.com/office/officeart/2005/8/layout/bProcess2"/>
    <dgm:cxn modelId="{FA50B233-C256-4AE7-A893-53BFCADBEFC3}" type="presParOf" srcId="{8B7E2890-552C-444A-A6A2-487674D51EB1}" destId="{0669186C-4575-44A7-AF01-472FF269A4FA}" srcOrd="3" destOrd="0" presId="urn:microsoft.com/office/officeart/2005/8/layout/bProcess2"/>
    <dgm:cxn modelId="{651E7161-DA92-42C6-B0CB-B51DDBE31607}" type="presParOf" srcId="{8B7E2890-552C-444A-A6A2-487674D51EB1}" destId="{8323359B-EFF3-4987-9F6A-3C39D31DC4F7}" srcOrd="4" destOrd="0" presId="urn:microsoft.com/office/officeart/2005/8/layout/bProcess2"/>
    <dgm:cxn modelId="{6DC261F9-5A26-41FA-83AA-C88A408F91C6}" type="presParOf" srcId="{8323359B-EFF3-4987-9F6A-3C39D31DC4F7}" destId="{0A4C149E-C810-4230-8435-A4709BC153CB}" srcOrd="0" destOrd="0" presId="urn:microsoft.com/office/officeart/2005/8/layout/bProcess2"/>
    <dgm:cxn modelId="{B80574D8-8235-432D-9241-3592733753DD}" type="presParOf" srcId="{8323359B-EFF3-4987-9F6A-3C39D31DC4F7}" destId="{D2F298A2-825F-45F9-8F7C-AE43A6FF1DC7}" srcOrd="1" destOrd="0" presId="urn:microsoft.com/office/officeart/2005/8/layout/bProcess2"/>
    <dgm:cxn modelId="{4C85BDF1-15D1-4494-AF2B-71C5A858EC0C}" type="presParOf" srcId="{8B7E2890-552C-444A-A6A2-487674D51EB1}" destId="{CC705832-87B2-49B4-B030-4ECA4C6CC9C8}" srcOrd="5" destOrd="0" presId="urn:microsoft.com/office/officeart/2005/8/layout/bProcess2"/>
    <dgm:cxn modelId="{EAE2AB18-B531-4EAF-8A3D-F70B5FF3CB35}" type="presParOf" srcId="{8B7E2890-552C-444A-A6A2-487674D51EB1}" destId="{FBC43E63-6962-47E9-9E19-B1A0C8215AFB}" srcOrd="6" destOrd="0" presId="urn:microsoft.com/office/officeart/2005/8/layout/bProcess2"/>
    <dgm:cxn modelId="{A765EE15-3E11-47FF-822D-A29BC070104C}" type="presParOf" srcId="{FBC43E63-6962-47E9-9E19-B1A0C8215AFB}" destId="{6D759D43-AAEF-4D34-91CB-A81EFBF46C89}" srcOrd="0" destOrd="0" presId="urn:microsoft.com/office/officeart/2005/8/layout/bProcess2"/>
    <dgm:cxn modelId="{99D94E19-0534-4F81-814D-2ADF50D9B171}" type="presParOf" srcId="{FBC43E63-6962-47E9-9E19-B1A0C8215AFB}" destId="{1F535053-8923-4D1D-BAAF-C0B9094EE411}" srcOrd="1" destOrd="0" presId="urn:microsoft.com/office/officeart/2005/8/layout/bProcess2"/>
    <dgm:cxn modelId="{E5F3F535-F4FA-4E0F-A2B9-F24B8E6559DE}" type="presParOf" srcId="{8B7E2890-552C-444A-A6A2-487674D51EB1}" destId="{7520A3B8-ACFC-4017-8DFB-A6D8C1F9C448}" srcOrd="7" destOrd="0" presId="urn:microsoft.com/office/officeart/2005/8/layout/bProcess2"/>
    <dgm:cxn modelId="{3E24EE24-7FB1-4285-A514-48BEC50887EB}" type="presParOf" srcId="{8B7E2890-552C-444A-A6A2-487674D51EB1}" destId="{0D42E01F-E6F4-4008-9F83-B5E299AE92D4}" srcOrd="8" destOrd="0" presId="urn:microsoft.com/office/officeart/2005/8/layout/bProcess2"/>
    <dgm:cxn modelId="{F10258ED-2C6E-41AA-BC30-5D99B44D493C}" type="presParOf" srcId="{0D42E01F-E6F4-4008-9F83-B5E299AE92D4}" destId="{E15EA2BE-2477-4A19-9874-CE7376082E4E}" srcOrd="0" destOrd="0" presId="urn:microsoft.com/office/officeart/2005/8/layout/bProcess2"/>
    <dgm:cxn modelId="{E7B5F2B3-CABE-4701-8167-22B61A9CFF74}" type="presParOf" srcId="{0D42E01F-E6F4-4008-9F83-B5E299AE92D4}" destId="{7EEB78F5-9FDE-431E-BC38-33D246B3BD08}" srcOrd="1" destOrd="0" presId="urn:microsoft.com/office/officeart/2005/8/layout/bProcess2"/>
    <dgm:cxn modelId="{531B9D37-2618-4A02-9C83-E8B386049263}" type="presParOf" srcId="{8B7E2890-552C-444A-A6A2-487674D51EB1}" destId="{0969E054-F21B-4C54-B2EF-D6F794AFFCA3}" srcOrd="9" destOrd="0" presId="urn:microsoft.com/office/officeart/2005/8/layout/bProcess2"/>
    <dgm:cxn modelId="{8F097AAB-9AF0-40A9-95A2-1EA478865FBA}" type="presParOf" srcId="{8B7E2890-552C-444A-A6A2-487674D51EB1}" destId="{9C154ECF-8110-41C3-B821-BE296CD6C645}" srcOrd="10" destOrd="0" presId="urn:microsoft.com/office/officeart/2005/8/layout/b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7C5EBB-0781-4976-BF8C-E190DF18F6AB}"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A5EE4812-F710-42E7-B659-79B4B7DC13AA}">
      <dgm:prSet/>
      <dgm:spPr/>
      <dgm:t>
        <a:bodyPr/>
        <a:lstStyle/>
        <a:p>
          <a:r>
            <a:rPr lang="en-IN"/>
            <a:t>Link to GitHub repository</a:t>
          </a:r>
          <a:endParaRPr lang="en-US"/>
        </a:p>
      </dgm:t>
    </dgm:pt>
    <dgm:pt modelId="{BDCB8BF4-704B-4FB2-B72D-20231947D671}" type="parTrans" cxnId="{7E00EB35-2715-4D3B-8848-C60BDEA4DB25}">
      <dgm:prSet/>
      <dgm:spPr/>
      <dgm:t>
        <a:bodyPr/>
        <a:lstStyle/>
        <a:p>
          <a:endParaRPr lang="en-US"/>
        </a:p>
      </dgm:t>
    </dgm:pt>
    <dgm:pt modelId="{1C1C571B-B76D-42BB-B048-11EC615A887A}" type="sibTrans" cxnId="{7E00EB35-2715-4D3B-8848-C60BDEA4DB25}">
      <dgm:prSet/>
      <dgm:spPr/>
      <dgm:t>
        <a:bodyPr/>
        <a:lstStyle/>
        <a:p>
          <a:endParaRPr lang="en-US"/>
        </a:p>
      </dgm:t>
    </dgm:pt>
    <dgm:pt modelId="{F785EFDA-3916-4D92-8CFF-50DA4B682DBE}">
      <dgm:prSet/>
      <dgm:spPr/>
      <dgm:t>
        <a:bodyPr/>
        <a:lstStyle/>
        <a:p>
          <a:r>
            <a:rPr lang="en-IN"/>
            <a:t>You will find </a:t>
          </a:r>
          <a:endParaRPr lang="en-US"/>
        </a:p>
      </dgm:t>
    </dgm:pt>
    <dgm:pt modelId="{82A306D5-46A2-4F15-8959-84849B961950}" type="parTrans" cxnId="{AADF3CB8-ABBA-4A9A-8CEC-C0819AE79FF8}">
      <dgm:prSet/>
      <dgm:spPr/>
      <dgm:t>
        <a:bodyPr/>
        <a:lstStyle/>
        <a:p>
          <a:endParaRPr lang="en-US"/>
        </a:p>
      </dgm:t>
    </dgm:pt>
    <dgm:pt modelId="{F3995A4B-779B-477E-98FC-AFC6FB473DAC}" type="sibTrans" cxnId="{AADF3CB8-ABBA-4A9A-8CEC-C0819AE79FF8}">
      <dgm:prSet/>
      <dgm:spPr/>
      <dgm:t>
        <a:bodyPr/>
        <a:lstStyle/>
        <a:p>
          <a:endParaRPr lang="en-US"/>
        </a:p>
      </dgm:t>
    </dgm:pt>
    <dgm:pt modelId="{17A3B786-2013-48AB-B83B-91E066716468}">
      <dgm:prSet/>
      <dgm:spPr/>
      <dgm:t>
        <a:bodyPr/>
        <a:lstStyle/>
        <a:p>
          <a:r>
            <a:rPr lang="en-IN" dirty="0"/>
            <a:t>This PPT</a:t>
          </a:r>
          <a:endParaRPr lang="en-US" dirty="0"/>
        </a:p>
      </dgm:t>
    </dgm:pt>
    <dgm:pt modelId="{33D2FAE2-A6EC-434E-B140-2BC2B0056B28}" type="parTrans" cxnId="{93920C29-6FB5-4149-A585-9A98ABCC3D94}">
      <dgm:prSet/>
      <dgm:spPr/>
      <dgm:t>
        <a:bodyPr/>
        <a:lstStyle/>
        <a:p>
          <a:endParaRPr lang="en-US"/>
        </a:p>
      </dgm:t>
    </dgm:pt>
    <dgm:pt modelId="{0067CA63-7902-44C3-B899-98695CC36580}" type="sibTrans" cxnId="{93920C29-6FB5-4149-A585-9A98ABCC3D94}">
      <dgm:prSet/>
      <dgm:spPr/>
      <dgm:t>
        <a:bodyPr/>
        <a:lstStyle/>
        <a:p>
          <a:endParaRPr lang="en-US"/>
        </a:p>
      </dgm:t>
    </dgm:pt>
    <dgm:pt modelId="{504A8059-CBB2-4802-B466-4495EBCC22D9}">
      <dgm:prSet/>
      <dgm:spPr/>
      <dgm:t>
        <a:bodyPr/>
        <a:lstStyle/>
        <a:p>
          <a:r>
            <a:rPr lang="en-IN" dirty="0"/>
            <a:t>Data Folder</a:t>
          </a:r>
          <a:endParaRPr lang="en-US" dirty="0"/>
        </a:p>
      </dgm:t>
    </dgm:pt>
    <dgm:pt modelId="{FA904A6C-2C28-411A-9FCC-41C48326981E}" type="parTrans" cxnId="{8CFAE060-68A8-405B-8C9D-E4492FAE72E8}">
      <dgm:prSet/>
      <dgm:spPr/>
      <dgm:t>
        <a:bodyPr/>
        <a:lstStyle/>
        <a:p>
          <a:endParaRPr lang="en-US"/>
        </a:p>
      </dgm:t>
    </dgm:pt>
    <dgm:pt modelId="{24245D33-3B9F-405C-AA1D-B6BC9FF2CB9B}" type="sibTrans" cxnId="{8CFAE060-68A8-405B-8C9D-E4492FAE72E8}">
      <dgm:prSet/>
      <dgm:spPr/>
      <dgm:t>
        <a:bodyPr/>
        <a:lstStyle/>
        <a:p>
          <a:endParaRPr lang="en-US"/>
        </a:p>
      </dgm:t>
    </dgm:pt>
    <dgm:pt modelId="{EFEAF8F7-3AEA-4888-8AF4-484E4D448BB4}">
      <dgm:prSet/>
      <dgm:spPr/>
      <dgm:t>
        <a:bodyPr/>
        <a:lstStyle/>
        <a:p>
          <a:r>
            <a:rPr lang="en-IN" dirty="0"/>
            <a:t>Data Folder</a:t>
          </a:r>
          <a:endParaRPr lang="en-US" dirty="0"/>
        </a:p>
      </dgm:t>
    </dgm:pt>
    <dgm:pt modelId="{DFF5DF45-EBCD-403E-8BEE-282C66CEA50A}" type="parTrans" cxnId="{9C84049D-E348-4996-93E1-B57E20CCCC7B}">
      <dgm:prSet/>
      <dgm:spPr/>
      <dgm:t>
        <a:bodyPr/>
        <a:lstStyle/>
        <a:p>
          <a:endParaRPr lang="en-US"/>
        </a:p>
      </dgm:t>
    </dgm:pt>
    <dgm:pt modelId="{4F8D96F5-82B8-4831-BF10-34442016D96B}" type="sibTrans" cxnId="{9C84049D-E348-4996-93E1-B57E20CCCC7B}">
      <dgm:prSet/>
      <dgm:spPr/>
      <dgm:t>
        <a:bodyPr/>
        <a:lstStyle/>
        <a:p>
          <a:endParaRPr lang="en-US"/>
        </a:p>
      </dgm:t>
    </dgm:pt>
    <dgm:pt modelId="{AD2175C5-087F-450D-A00C-C968015DCE98}">
      <dgm:prSet/>
      <dgm:spPr/>
      <dgm:t>
        <a:bodyPr/>
        <a:lstStyle/>
        <a:p>
          <a:r>
            <a:rPr lang="en-IN" dirty="0"/>
            <a:t>CSV – All tables as csv file.</a:t>
          </a:r>
          <a:endParaRPr lang="en-US" dirty="0"/>
        </a:p>
      </dgm:t>
    </dgm:pt>
    <dgm:pt modelId="{DFC48E83-4573-483D-A480-D8264741A31E}" type="parTrans" cxnId="{23D24029-3BCB-4D4D-BCF3-6FA54DBE45AF}">
      <dgm:prSet/>
      <dgm:spPr/>
      <dgm:t>
        <a:bodyPr/>
        <a:lstStyle/>
        <a:p>
          <a:endParaRPr lang="en-US"/>
        </a:p>
      </dgm:t>
    </dgm:pt>
    <dgm:pt modelId="{757C3A3D-8E50-4B17-A024-6AB307F0F288}" type="sibTrans" cxnId="{23D24029-3BCB-4D4D-BCF3-6FA54DBE45AF}">
      <dgm:prSet/>
      <dgm:spPr/>
      <dgm:t>
        <a:bodyPr/>
        <a:lstStyle/>
        <a:p>
          <a:endParaRPr lang="en-US"/>
        </a:p>
      </dgm:t>
    </dgm:pt>
    <dgm:pt modelId="{4AA4E6F1-88E8-4446-A18C-A342F379CA35}">
      <dgm:prSet/>
      <dgm:spPr/>
      <dgm:t>
        <a:bodyPr/>
        <a:lstStyle/>
        <a:p>
          <a:r>
            <a:rPr lang="en-IN" dirty="0"/>
            <a:t>SQL – All tables as sql script.</a:t>
          </a:r>
          <a:endParaRPr lang="en-US" dirty="0"/>
        </a:p>
      </dgm:t>
    </dgm:pt>
    <dgm:pt modelId="{F6753277-DB9D-4796-9E10-21CE0F7DA0D6}" type="parTrans" cxnId="{B8B247FD-8A16-4EB0-8708-EAD1E020EEEF}">
      <dgm:prSet/>
      <dgm:spPr/>
      <dgm:t>
        <a:bodyPr/>
        <a:lstStyle/>
        <a:p>
          <a:endParaRPr lang="en-US"/>
        </a:p>
      </dgm:t>
    </dgm:pt>
    <dgm:pt modelId="{D930338F-A897-498E-B879-6893E7D21986}" type="sibTrans" cxnId="{B8B247FD-8A16-4EB0-8708-EAD1E020EEEF}">
      <dgm:prSet/>
      <dgm:spPr/>
      <dgm:t>
        <a:bodyPr/>
        <a:lstStyle/>
        <a:p>
          <a:endParaRPr lang="en-US"/>
        </a:p>
      </dgm:t>
    </dgm:pt>
    <dgm:pt modelId="{445ABF08-3CF1-4F91-87FB-232C68B57408}">
      <dgm:prSet/>
      <dgm:spPr/>
      <dgm:t>
        <a:bodyPr/>
        <a:lstStyle/>
        <a:p>
          <a:r>
            <a:rPr lang="en-US" dirty="0"/>
            <a:t>Sample Capstone Project</a:t>
          </a:r>
        </a:p>
      </dgm:t>
    </dgm:pt>
    <dgm:pt modelId="{306C5B8E-C8A7-4582-91A9-CE51A7FF175C}" type="parTrans" cxnId="{04259300-AC18-4E1E-AF84-235086E13F56}">
      <dgm:prSet/>
      <dgm:spPr/>
      <dgm:t>
        <a:bodyPr/>
        <a:lstStyle/>
        <a:p>
          <a:endParaRPr lang="en-IN"/>
        </a:p>
      </dgm:t>
    </dgm:pt>
    <dgm:pt modelId="{81E421A0-4A8D-4DDD-8233-C5555F8FB9F8}" type="sibTrans" cxnId="{04259300-AC18-4E1E-AF84-235086E13F56}">
      <dgm:prSet/>
      <dgm:spPr/>
      <dgm:t>
        <a:bodyPr/>
        <a:lstStyle/>
        <a:p>
          <a:endParaRPr lang="en-IN"/>
        </a:p>
      </dgm:t>
    </dgm:pt>
    <dgm:pt modelId="{1D7D72A6-2A17-4FD1-9D46-9EDD708ECFA9}">
      <dgm:prSet/>
      <dgm:spPr/>
      <dgm:t>
        <a:bodyPr/>
        <a:lstStyle/>
        <a:p>
          <a:r>
            <a:rPr lang="en-US" dirty="0"/>
            <a:t>Power BI file</a:t>
          </a:r>
        </a:p>
      </dgm:t>
    </dgm:pt>
    <dgm:pt modelId="{86F3C59B-FB60-46C6-9E13-A6E9B542F125}" type="parTrans" cxnId="{BD045797-1031-4848-A1C5-4B598894D477}">
      <dgm:prSet/>
      <dgm:spPr/>
      <dgm:t>
        <a:bodyPr/>
        <a:lstStyle/>
        <a:p>
          <a:endParaRPr lang="en-IN"/>
        </a:p>
      </dgm:t>
    </dgm:pt>
    <dgm:pt modelId="{EEF2C8E4-8FE3-4384-B60A-51CD5C92EB90}" type="sibTrans" cxnId="{BD045797-1031-4848-A1C5-4B598894D477}">
      <dgm:prSet/>
      <dgm:spPr/>
      <dgm:t>
        <a:bodyPr/>
        <a:lstStyle/>
        <a:p>
          <a:endParaRPr lang="en-IN"/>
        </a:p>
      </dgm:t>
    </dgm:pt>
    <dgm:pt modelId="{45889A70-CE43-4073-9F53-177657D731D9}">
      <dgm:prSet/>
      <dgm:spPr/>
      <dgm:t>
        <a:bodyPr/>
        <a:lstStyle/>
        <a:p>
          <a:r>
            <a:rPr lang="en-US" dirty="0"/>
            <a:t>Excel workbook</a:t>
          </a:r>
        </a:p>
      </dgm:t>
    </dgm:pt>
    <dgm:pt modelId="{BE0EA922-4C96-4EB4-83FE-A00F81091250}" type="parTrans" cxnId="{0966A6FB-ABF8-4FFC-BE7E-4B3C89F55D7E}">
      <dgm:prSet/>
      <dgm:spPr/>
      <dgm:t>
        <a:bodyPr/>
        <a:lstStyle/>
        <a:p>
          <a:endParaRPr lang="en-IN"/>
        </a:p>
      </dgm:t>
    </dgm:pt>
    <dgm:pt modelId="{6E6810FB-0D98-4C81-8CEE-82D313D49403}" type="sibTrans" cxnId="{0966A6FB-ABF8-4FFC-BE7E-4B3C89F55D7E}">
      <dgm:prSet/>
      <dgm:spPr/>
      <dgm:t>
        <a:bodyPr/>
        <a:lstStyle/>
        <a:p>
          <a:endParaRPr lang="en-IN"/>
        </a:p>
      </dgm:t>
    </dgm:pt>
    <dgm:pt modelId="{6977DC94-C9B9-43D2-97F1-5812DABC5EC0}">
      <dgm:prSet/>
      <dgm:spPr/>
      <dgm:t>
        <a:bodyPr/>
        <a:lstStyle/>
        <a:p>
          <a:r>
            <a:rPr lang="en-US" dirty="0"/>
            <a:t>PPT PDF</a:t>
          </a:r>
        </a:p>
      </dgm:t>
    </dgm:pt>
    <dgm:pt modelId="{5FF881C4-6CAD-45C8-8830-3BE0177D75AF}" type="parTrans" cxnId="{CC25FD4E-EFEB-489A-9B82-0EB4DD792708}">
      <dgm:prSet/>
      <dgm:spPr/>
      <dgm:t>
        <a:bodyPr/>
        <a:lstStyle/>
        <a:p>
          <a:endParaRPr lang="en-IN"/>
        </a:p>
      </dgm:t>
    </dgm:pt>
    <dgm:pt modelId="{96030B89-A48F-45F6-889A-ADC785375282}" type="sibTrans" cxnId="{CC25FD4E-EFEB-489A-9B82-0EB4DD792708}">
      <dgm:prSet/>
      <dgm:spPr/>
      <dgm:t>
        <a:bodyPr/>
        <a:lstStyle/>
        <a:p>
          <a:endParaRPr lang="en-IN"/>
        </a:p>
      </dgm:t>
    </dgm:pt>
    <dgm:pt modelId="{2BCAE268-D5A8-4A00-90E9-9744A995DE42}">
      <dgm:prSet/>
      <dgm:spPr/>
      <dgm:t>
        <a:bodyPr/>
        <a:lstStyle/>
        <a:p>
          <a:r>
            <a:rPr lang="en-US" dirty="0"/>
            <a:t>Document PDF </a:t>
          </a:r>
        </a:p>
      </dgm:t>
    </dgm:pt>
    <dgm:pt modelId="{803D5F73-3FB2-4253-A11C-58B6C5E2A4E1}" type="parTrans" cxnId="{B19BC1BE-01BA-4593-BCAB-075FE9986233}">
      <dgm:prSet/>
      <dgm:spPr/>
      <dgm:t>
        <a:bodyPr/>
        <a:lstStyle/>
        <a:p>
          <a:endParaRPr lang="en-IN"/>
        </a:p>
      </dgm:t>
    </dgm:pt>
    <dgm:pt modelId="{C4208B5E-1332-424F-AE2B-C4DC99B22493}" type="sibTrans" cxnId="{B19BC1BE-01BA-4593-BCAB-075FE9986233}">
      <dgm:prSet/>
      <dgm:spPr/>
      <dgm:t>
        <a:bodyPr/>
        <a:lstStyle/>
        <a:p>
          <a:endParaRPr lang="en-IN"/>
        </a:p>
      </dgm:t>
    </dgm:pt>
    <dgm:pt modelId="{5DFB5934-1F40-4D32-869C-4378A717F2EC}">
      <dgm:prSet/>
      <dgm:spPr/>
      <dgm:t>
        <a:bodyPr/>
        <a:lstStyle/>
        <a:p>
          <a:r>
            <a:rPr lang="en-US" dirty="0"/>
            <a:t>Questions PDF</a:t>
          </a:r>
        </a:p>
      </dgm:t>
    </dgm:pt>
    <dgm:pt modelId="{034C494B-2EC5-4325-872B-1AD60603EFEE}" type="parTrans" cxnId="{A4299B51-2358-4BE6-A4D0-2680F17F62B4}">
      <dgm:prSet/>
      <dgm:spPr/>
    </dgm:pt>
    <dgm:pt modelId="{CA2FC0DD-D429-4131-B575-6FE30597546C}" type="sibTrans" cxnId="{A4299B51-2358-4BE6-A4D0-2680F17F62B4}">
      <dgm:prSet/>
      <dgm:spPr/>
    </dgm:pt>
    <dgm:pt modelId="{4CF9C8DD-CA43-404B-A952-57E1FDB82851}" type="pres">
      <dgm:prSet presAssocID="{BE7C5EBB-0781-4976-BF8C-E190DF18F6AB}" presName="linear" presStyleCnt="0">
        <dgm:presLayoutVars>
          <dgm:animLvl val="lvl"/>
          <dgm:resizeHandles val="exact"/>
        </dgm:presLayoutVars>
      </dgm:prSet>
      <dgm:spPr/>
    </dgm:pt>
    <dgm:pt modelId="{53A928BA-BDDA-4346-A7B3-108C63EBE98C}" type="pres">
      <dgm:prSet presAssocID="{A5EE4812-F710-42E7-B659-79B4B7DC13AA}" presName="parentText" presStyleLbl="node1" presStyleIdx="0" presStyleCnt="4">
        <dgm:presLayoutVars>
          <dgm:chMax val="0"/>
          <dgm:bulletEnabled val="1"/>
        </dgm:presLayoutVars>
      </dgm:prSet>
      <dgm:spPr/>
    </dgm:pt>
    <dgm:pt modelId="{727837A7-1A4A-444B-9C14-96CC87407022}" type="pres">
      <dgm:prSet presAssocID="{1C1C571B-B76D-42BB-B048-11EC615A887A}" presName="spacer" presStyleCnt="0"/>
      <dgm:spPr/>
    </dgm:pt>
    <dgm:pt modelId="{6DC6A9E8-D0A9-4031-8A7A-101A908EB7DB}" type="pres">
      <dgm:prSet presAssocID="{F785EFDA-3916-4D92-8CFF-50DA4B682DBE}" presName="parentText" presStyleLbl="node1" presStyleIdx="1" presStyleCnt="4">
        <dgm:presLayoutVars>
          <dgm:chMax val="0"/>
          <dgm:bulletEnabled val="1"/>
        </dgm:presLayoutVars>
      </dgm:prSet>
      <dgm:spPr/>
    </dgm:pt>
    <dgm:pt modelId="{508CDFB8-947E-45EC-A988-1962F68C6C5F}" type="pres">
      <dgm:prSet presAssocID="{F785EFDA-3916-4D92-8CFF-50DA4B682DBE}" presName="childText" presStyleLbl="revTx" presStyleIdx="0" presStyleCnt="3">
        <dgm:presLayoutVars>
          <dgm:bulletEnabled val="1"/>
        </dgm:presLayoutVars>
      </dgm:prSet>
      <dgm:spPr/>
    </dgm:pt>
    <dgm:pt modelId="{C60E093F-CDBD-4FCC-BC57-63CC8DA4C0AF}" type="pres">
      <dgm:prSet presAssocID="{EFEAF8F7-3AEA-4888-8AF4-484E4D448BB4}" presName="parentText" presStyleLbl="node1" presStyleIdx="2" presStyleCnt="4">
        <dgm:presLayoutVars>
          <dgm:chMax val="0"/>
          <dgm:bulletEnabled val="1"/>
        </dgm:presLayoutVars>
      </dgm:prSet>
      <dgm:spPr/>
    </dgm:pt>
    <dgm:pt modelId="{A80F10E4-B3D6-458B-BFA7-81F4CA7092F5}" type="pres">
      <dgm:prSet presAssocID="{EFEAF8F7-3AEA-4888-8AF4-484E4D448BB4}" presName="childText" presStyleLbl="revTx" presStyleIdx="1" presStyleCnt="3">
        <dgm:presLayoutVars>
          <dgm:bulletEnabled val="1"/>
        </dgm:presLayoutVars>
      </dgm:prSet>
      <dgm:spPr/>
    </dgm:pt>
    <dgm:pt modelId="{E7982B8A-4B2F-4D2D-A89A-3A827C4E434C}" type="pres">
      <dgm:prSet presAssocID="{445ABF08-3CF1-4F91-87FB-232C68B57408}" presName="parentText" presStyleLbl="node1" presStyleIdx="3" presStyleCnt="4">
        <dgm:presLayoutVars>
          <dgm:chMax val="0"/>
          <dgm:bulletEnabled val="1"/>
        </dgm:presLayoutVars>
      </dgm:prSet>
      <dgm:spPr/>
    </dgm:pt>
    <dgm:pt modelId="{2A835197-ED81-49D8-AFB2-1D1C521B4769}" type="pres">
      <dgm:prSet presAssocID="{445ABF08-3CF1-4F91-87FB-232C68B57408}" presName="childText" presStyleLbl="revTx" presStyleIdx="2" presStyleCnt="3">
        <dgm:presLayoutVars>
          <dgm:bulletEnabled val="1"/>
        </dgm:presLayoutVars>
      </dgm:prSet>
      <dgm:spPr/>
    </dgm:pt>
  </dgm:ptLst>
  <dgm:cxnLst>
    <dgm:cxn modelId="{04259300-AC18-4E1E-AF84-235086E13F56}" srcId="{BE7C5EBB-0781-4976-BF8C-E190DF18F6AB}" destId="{445ABF08-3CF1-4F91-87FB-232C68B57408}" srcOrd="3" destOrd="0" parTransId="{306C5B8E-C8A7-4582-91A9-CE51A7FF175C}" sibTransId="{81E421A0-4A8D-4DDD-8233-C5555F8FB9F8}"/>
    <dgm:cxn modelId="{ABD65208-8D43-4A47-8CCE-68D8C366727B}" type="presOf" srcId="{A5EE4812-F710-42E7-B659-79B4B7DC13AA}" destId="{53A928BA-BDDA-4346-A7B3-108C63EBE98C}" srcOrd="0" destOrd="0" presId="urn:microsoft.com/office/officeart/2005/8/layout/vList2"/>
    <dgm:cxn modelId="{1B1A3A0F-62EC-4BF3-897E-61075395AE8C}" type="presOf" srcId="{17A3B786-2013-48AB-B83B-91E066716468}" destId="{508CDFB8-947E-45EC-A988-1962F68C6C5F}" srcOrd="0" destOrd="0" presId="urn:microsoft.com/office/officeart/2005/8/layout/vList2"/>
    <dgm:cxn modelId="{79149721-11AF-4D70-A0E6-15681E27AF41}" type="presOf" srcId="{2BCAE268-D5A8-4A00-90E9-9744A995DE42}" destId="{2A835197-ED81-49D8-AFB2-1D1C521B4769}" srcOrd="0" destOrd="3" presId="urn:microsoft.com/office/officeart/2005/8/layout/vList2"/>
    <dgm:cxn modelId="{93920C29-6FB5-4149-A585-9A98ABCC3D94}" srcId="{F785EFDA-3916-4D92-8CFF-50DA4B682DBE}" destId="{17A3B786-2013-48AB-B83B-91E066716468}" srcOrd="0" destOrd="0" parTransId="{33D2FAE2-A6EC-434E-B140-2BC2B0056B28}" sibTransId="{0067CA63-7902-44C3-B899-98695CC36580}"/>
    <dgm:cxn modelId="{23D24029-3BCB-4D4D-BCF3-6FA54DBE45AF}" srcId="{EFEAF8F7-3AEA-4888-8AF4-484E4D448BB4}" destId="{AD2175C5-087F-450D-A00C-C968015DCE98}" srcOrd="0" destOrd="0" parTransId="{DFC48E83-4573-483D-A480-D8264741A31E}" sibTransId="{757C3A3D-8E50-4B17-A024-6AB307F0F288}"/>
    <dgm:cxn modelId="{7E00EB35-2715-4D3B-8848-C60BDEA4DB25}" srcId="{BE7C5EBB-0781-4976-BF8C-E190DF18F6AB}" destId="{A5EE4812-F710-42E7-B659-79B4B7DC13AA}" srcOrd="0" destOrd="0" parTransId="{BDCB8BF4-704B-4FB2-B72D-20231947D671}" sibTransId="{1C1C571B-B76D-42BB-B048-11EC615A887A}"/>
    <dgm:cxn modelId="{8CFAE060-68A8-405B-8C9D-E4492FAE72E8}" srcId="{F785EFDA-3916-4D92-8CFF-50DA4B682DBE}" destId="{504A8059-CBB2-4802-B466-4495EBCC22D9}" srcOrd="2" destOrd="0" parTransId="{FA904A6C-2C28-411A-9FCC-41C48326981E}" sibTransId="{24245D33-3B9F-405C-AA1D-B6BC9FF2CB9B}"/>
    <dgm:cxn modelId="{C1667766-C7C3-4A45-849E-D35541789E09}" type="presOf" srcId="{4AA4E6F1-88E8-4446-A18C-A342F379CA35}" destId="{A80F10E4-B3D6-458B-BFA7-81F4CA7092F5}" srcOrd="0" destOrd="1" presId="urn:microsoft.com/office/officeart/2005/8/layout/vList2"/>
    <dgm:cxn modelId="{CC25FD4E-EFEB-489A-9B82-0EB4DD792708}" srcId="{445ABF08-3CF1-4F91-87FB-232C68B57408}" destId="{6977DC94-C9B9-43D2-97F1-5812DABC5EC0}" srcOrd="2" destOrd="0" parTransId="{5FF881C4-6CAD-45C8-8830-3BE0177D75AF}" sibTransId="{96030B89-A48F-45F6-889A-ADC785375282}"/>
    <dgm:cxn modelId="{A4299B51-2358-4BE6-A4D0-2680F17F62B4}" srcId="{F785EFDA-3916-4D92-8CFF-50DA4B682DBE}" destId="{5DFB5934-1F40-4D32-869C-4378A717F2EC}" srcOrd="1" destOrd="0" parTransId="{034C494B-2EC5-4325-872B-1AD60603EFEE}" sibTransId="{CA2FC0DD-D429-4131-B575-6FE30597546C}"/>
    <dgm:cxn modelId="{3BD08180-DFFD-4EEF-B04E-8991E5C17F3D}" type="presOf" srcId="{AD2175C5-087F-450D-A00C-C968015DCE98}" destId="{A80F10E4-B3D6-458B-BFA7-81F4CA7092F5}" srcOrd="0" destOrd="0" presId="urn:microsoft.com/office/officeart/2005/8/layout/vList2"/>
    <dgm:cxn modelId="{C342528A-85BC-4638-AF23-DD4ED4E4239D}" type="presOf" srcId="{445ABF08-3CF1-4F91-87FB-232C68B57408}" destId="{E7982B8A-4B2F-4D2D-A89A-3A827C4E434C}" srcOrd="0" destOrd="0" presId="urn:microsoft.com/office/officeart/2005/8/layout/vList2"/>
    <dgm:cxn modelId="{50497096-74B4-49D3-8647-43B05FCED32F}" type="presOf" srcId="{F785EFDA-3916-4D92-8CFF-50DA4B682DBE}" destId="{6DC6A9E8-D0A9-4031-8A7A-101A908EB7DB}" srcOrd="0" destOrd="0" presId="urn:microsoft.com/office/officeart/2005/8/layout/vList2"/>
    <dgm:cxn modelId="{BD045797-1031-4848-A1C5-4B598894D477}" srcId="{445ABF08-3CF1-4F91-87FB-232C68B57408}" destId="{1D7D72A6-2A17-4FD1-9D46-9EDD708ECFA9}" srcOrd="0" destOrd="0" parTransId="{86F3C59B-FB60-46C6-9E13-A6E9B542F125}" sibTransId="{EEF2C8E4-8FE3-4384-B60A-51CD5C92EB90}"/>
    <dgm:cxn modelId="{62857999-C946-487C-8EAA-3B6710512403}" type="presOf" srcId="{EFEAF8F7-3AEA-4888-8AF4-484E4D448BB4}" destId="{C60E093F-CDBD-4FCC-BC57-63CC8DA4C0AF}" srcOrd="0" destOrd="0" presId="urn:microsoft.com/office/officeart/2005/8/layout/vList2"/>
    <dgm:cxn modelId="{9C84049D-E348-4996-93E1-B57E20CCCC7B}" srcId="{BE7C5EBB-0781-4976-BF8C-E190DF18F6AB}" destId="{EFEAF8F7-3AEA-4888-8AF4-484E4D448BB4}" srcOrd="2" destOrd="0" parTransId="{DFF5DF45-EBCD-403E-8BEE-282C66CEA50A}" sibTransId="{4F8D96F5-82B8-4831-BF10-34442016D96B}"/>
    <dgm:cxn modelId="{858916AF-81AE-4ADB-B93A-ABFB0FD8D6D7}" type="presOf" srcId="{1D7D72A6-2A17-4FD1-9D46-9EDD708ECFA9}" destId="{2A835197-ED81-49D8-AFB2-1D1C521B4769}" srcOrd="0" destOrd="0" presId="urn:microsoft.com/office/officeart/2005/8/layout/vList2"/>
    <dgm:cxn modelId="{5AA18FB7-753A-405B-8880-709CCF90A098}" type="presOf" srcId="{6977DC94-C9B9-43D2-97F1-5812DABC5EC0}" destId="{2A835197-ED81-49D8-AFB2-1D1C521B4769}" srcOrd="0" destOrd="2" presId="urn:microsoft.com/office/officeart/2005/8/layout/vList2"/>
    <dgm:cxn modelId="{AADF3CB8-ABBA-4A9A-8CEC-C0819AE79FF8}" srcId="{BE7C5EBB-0781-4976-BF8C-E190DF18F6AB}" destId="{F785EFDA-3916-4D92-8CFF-50DA4B682DBE}" srcOrd="1" destOrd="0" parTransId="{82A306D5-46A2-4F15-8959-84849B961950}" sibTransId="{F3995A4B-779B-477E-98FC-AFC6FB473DAC}"/>
    <dgm:cxn modelId="{B19BC1BE-01BA-4593-BCAB-075FE9986233}" srcId="{445ABF08-3CF1-4F91-87FB-232C68B57408}" destId="{2BCAE268-D5A8-4A00-90E9-9744A995DE42}" srcOrd="3" destOrd="0" parTransId="{803D5F73-3FB2-4253-A11C-58B6C5E2A4E1}" sibTransId="{C4208B5E-1332-424F-AE2B-C4DC99B22493}"/>
    <dgm:cxn modelId="{F049A6C2-6850-4534-9EF2-15DA6E0929B2}" type="presOf" srcId="{5DFB5934-1F40-4D32-869C-4378A717F2EC}" destId="{508CDFB8-947E-45EC-A988-1962F68C6C5F}" srcOrd="0" destOrd="1" presId="urn:microsoft.com/office/officeart/2005/8/layout/vList2"/>
    <dgm:cxn modelId="{6BDEE3C6-5C72-45C1-A18D-1C095F99184C}" type="presOf" srcId="{45889A70-CE43-4073-9F53-177657D731D9}" destId="{2A835197-ED81-49D8-AFB2-1D1C521B4769}" srcOrd="0" destOrd="1" presId="urn:microsoft.com/office/officeart/2005/8/layout/vList2"/>
    <dgm:cxn modelId="{8B2D5CC7-DEFA-4791-9945-17A084FEB4E5}" type="presOf" srcId="{BE7C5EBB-0781-4976-BF8C-E190DF18F6AB}" destId="{4CF9C8DD-CA43-404B-A952-57E1FDB82851}" srcOrd="0" destOrd="0" presId="urn:microsoft.com/office/officeart/2005/8/layout/vList2"/>
    <dgm:cxn modelId="{18D43ED7-D169-40EB-B18F-192AD15EDD69}" type="presOf" srcId="{504A8059-CBB2-4802-B466-4495EBCC22D9}" destId="{508CDFB8-947E-45EC-A988-1962F68C6C5F}" srcOrd="0" destOrd="2" presId="urn:microsoft.com/office/officeart/2005/8/layout/vList2"/>
    <dgm:cxn modelId="{0966A6FB-ABF8-4FFC-BE7E-4B3C89F55D7E}" srcId="{445ABF08-3CF1-4F91-87FB-232C68B57408}" destId="{45889A70-CE43-4073-9F53-177657D731D9}" srcOrd="1" destOrd="0" parTransId="{BE0EA922-4C96-4EB4-83FE-A00F81091250}" sibTransId="{6E6810FB-0D98-4C81-8CEE-82D313D49403}"/>
    <dgm:cxn modelId="{B8B247FD-8A16-4EB0-8708-EAD1E020EEEF}" srcId="{EFEAF8F7-3AEA-4888-8AF4-484E4D448BB4}" destId="{4AA4E6F1-88E8-4446-A18C-A342F379CA35}" srcOrd="1" destOrd="0" parTransId="{F6753277-DB9D-4796-9E10-21CE0F7DA0D6}" sibTransId="{D930338F-A897-498E-B879-6893E7D21986}"/>
    <dgm:cxn modelId="{5822D49D-C187-4357-B585-111A3F10F384}" type="presParOf" srcId="{4CF9C8DD-CA43-404B-A952-57E1FDB82851}" destId="{53A928BA-BDDA-4346-A7B3-108C63EBE98C}" srcOrd="0" destOrd="0" presId="urn:microsoft.com/office/officeart/2005/8/layout/vList2"/>
    <dgm:cxn modelId="{5A15057E-E7E1-441D-90DC-0B9CD8B18176}" type="presParOf" srcId="{4CF9C8DD-CA43-404B-A952-57E1FDB82851}" destId="{727837A7-1A4A-444B-9C14-96CC87407022}" srcOrd="1" destOrd="0" presId="urn:microsoft.com/office/officeart/2005/8/layout/vList2"/>
    <dgm:cxn modelId="{420429C5-64AC-4FED-9FA1-A4F7F7C89A78}" type="presParOf" srcId="{4CF9C8DD-CA43-404B-A952-57E1FDB82851}" destId="{6DC6A9E8-D0A9-4031-8A7A-101A908EB7DB}" srcOrd="2" destOrd="0" presId="urn:microsoft.com/office/officeart/2005/8/layout/vList2"/>
    <dgm:cxn modelId="{D4EC3E43-D88B-4F81-841B-F225365060BD}" type="presParOf" srcId="{4CF9C8DD-CA43-404B-A952-57E1FDB82851}" destId="{508CDFB8-947E-45EC-A988-1962F68C6C5F}" srcOrd="3" destOrd="0" presId="urn:microsoft.com/office/officeart/2005/8/layout/vList2"/>
    <dgm:cxn modelId="{73B9383B-3CB0-4069-A110-839B0AB1F25C}" type="presParOf" srcId="{4CF9C8DD-CA43-404B-A952-57E1FDB82851}" destId="{C60E093F-CDBD-4FCC-BC57-63CC8DA4C0AF}" srcOrd="4" destOrd="0" presId="urn:microsoft.com/office/officeart/2005/8/layout/vList2"/>
    <dgm:cxn modelId="{53A1C882-22AD-4ECB-B1D1-DD17908C9413}" type="presParOf" srcId="{4CF9C8DD-CA43-404B-A952-57E1FDB82851}" destId="{A80F10E4-B3D6-458B-BFA7-81F4CA7092F5}" srcOrd="5" destOrd="0" presId="urn:microsoft.com/office/officeart/2005/8/layout/vList2"/>
    <dgm:cxn modelId="{D4381734-E928-4E98-A394-2AB0BA6F65C7}" type="presParOf" srcId="{4CF9C8DD-CA43-404B-A952-57E1FDB82851}" destId="{E7982B8A-4B2F-4D2D-A89A-3A827C4E434C}" srcOrd="6" destOrd="0" presId="urn:microsoft.com/office/officeart/2005/8/layout/vList2"/>
    <dgm:cxn modelId="{C92A5F7F-75C4-4CF3-A319-541CD97A97EB}" type="presParOf" srcId="{4CF9C8DD-CA43-404B-A952-57E1FDB82851}" destId="{2A835197-ED81-49D8-AFB2-1D1C521B4769}" srcOrd="7"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10F8DF-4B70-4208-A1A7-DB4ABABC488C}"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6BBFC4C0-54C4-4F6D-B5C3-B5C744FDDBC1}">
      <dgm:prSet/>
      <dgm:spPr/>
      <dgm:t>
        <a:bodyPr/>
        <a:lstStyle/>
        <a:p>
          <a:pPr>
            <a:lnSpc>
              <a:spcPct val="100000"/>
            </a:lnSpc>
            <a:defRPr b="1"/>
          </a:pPr>
          <a:r>
            <a:rPr lang="en-GB"/>
            <a:t>Overview Page </a:t>
          </a:r>
          <a:endParaRPr lang="en-US"/>
        </a:p>
      </dgm:t>
    </dgm:pt>
    <dgm:pt modelId="{35A14C68-410A-4A7E-8AD5-39958FD2E51A}" type="parTrans" cxnId="{6CE7BC17-8BE8-4407-A6AD-ED4D42875F6E}">
      <dgm:prSet/>
      <dgm:spPr/>
      <dgm:t>
        <a:bodyPr/>
        <a:lstStyle/>
        <a:p>
          <a:endParaRPr lang="en-US"/>
        </a:p>
      </dgm:t>
    </dgm:pt>
    <dgm:pt modelId="{D97B9E4D-EB5D-4176-85AF-D47999110B0B}" type="sibTrans" cxnId="{6CE7BC17-8BE8-4407-A6AD-ED4D42875F6E}">
      <dgm:prSet/>
      <dgm:spPr/>
      <dgm:t>
        <a:bodyPr/>
        <a:lstStyle/>
        <a:p>
          <a:endParaRPr lang="en-US"/>
        </a:p>
      </dgm:t>
    </dgm:pt>
    <dgm:pt modelId="{ED1CAF0D-FF90-4140-AEAE-F43F14B1A133}">
      <dgm:prSet custT="1"/>
      <dgm:spPr/>
      <dgm:t>
        <a:bodyPr/>
        <a:lstStyle/>
        <a:p>
          <a:pPr>
            <a:lnSpc>
              <a:spcPct val="100000"/>
            </a:lnSpc>
          </a:pPr>
          <a:r>
            <a:rPr lang="en-GB" sz="1800" dirty="0"/>
            <a:t>Basic Info regarding tables.</a:t>
          </a:r>
          <a:endParaRPr lang="en-US" sz="1800" dirty="0"/>
        </a:p>
      </dgm:t>
    </dgm:pt>
    <dgm:pt modelId="{D0BA8EF0-F850-4981-8E50-BACAA86E734A}" type="parTrans" cxnId="{16120E25-1C68-4CF8-A921-F8A9BAFE83CA}">
      <dgm:prSet/>
      <dgm:spPr/>
      <dgm:t>
        <a:bodyPr/>
        <a:lstStyle/>
        <a:p>
          <a:endParaRPr lang="en-US"/>
        </a:p>
      </dgm:t>
    </dgm:pt>
    <dgm:pt modelId="{EDAE7B95-6825-40E6-87DB-A8E9F0689D92}" type="sibTrans" cxnId="{16120E25-1C68-4CF8-A921-F8A9BAFE83CA}">
      <dgm:prSet/>
      <dgm:spPr/>
      <dgm:t>
        <a:bodyPr/>
        <a:lstStyle/>
        <a:p>
          <a:endParaRPr lang="en-US"/>
        </a:p>
      </dgm:t>
    </dgm:pt>
    <dgm:pt modelId="{33D32C0C-7E36-45A3-880F-08B1471E9839}">
      <dgm:prSet custT="1"/>
      <dgm:spPr/>
      <dgm:t>
        <a:bodyPr/>
        <a:lstStyle/>
        <a:p>
          <a:pPr>
            <a:lnSpc>
              <a:spcPct val="100000"/>
            </a:lnSpc>
          </a:pPr>
          <a:r>
            <a:rPr lang="en-GB" sz="1800" dirty="0"/>
            <a:t>Navigation to each pages.</a:t>
          </a:r>
          <a:endParaRPr lang="en-US" sz="1800" dirty="0"/>
        </a:p>
      </dgm:t>
    </dgm:pt>
    <dgm:pt modelId="{BA4F298F-41DC-4E1A-BF63-CB6F88CBBDB2}" type="parTrans" cxnId="{A56E6546-F933-4E0E-86D3-2EE8A1B51B1C}">
      <dgm:prSet/>
      <dgm:spPr/>
      <dgm:t>
        <a:bodyPr/>
        <a:lstStyle/>
        <a:p>
          <a:endParaRPr lang="en-US"/>
        </a:p>
      </dgm:t>
    </dgm:pt>
    <dgm:pt modelId="{6C3D3A29-D377-4351-B427-0FFA897605B2}" type="sibTrans" cxnId="{A56E6546-F933-4E0E-86D3-2EE8A1B51B1C}">
      <dgm:prSet/>
      <dgm:spPr/>
      <dgm:t>
        <a:bodyPr/>
        <a:lstStyle/>
        <a:p>
          <a:endParaRPr lang="en-US"/>
        </a:p>
      </dgm:t>
    </dgm:pt>
    <dgm:pt modelId="{0B5FF94A-D92A-4872-94FA-A40003D7662B}">
      <dgm:prSet/>
      <dgm:spPr/>
      <dgm:t>
        <a:bodyPr/>
        <a:lstStyle/>
        <a:p>
          <a:pPr>
            <a:lnSpc>
              <a:spcPct val="100000"/>
            </a:lnSpc>
            <a:defRPr b="1"/>
          </a:pPr>
          <a:r>
            <a:rPr lang="en-GB" dirty="0"/>
            <a:t>It should be visually appealing </a:t>
          </a:r>
          <a:br>
            <a:rPr lang="en-GB" dirty="0"/>
          </a:br>
          <a:r>
            <a:rPr lang="en-GB" dirty="0"/>
            <a:t>and easy to follow.</a:t>
          </a:r>
          <a:endParaRPr lang="en-US" dirty="0"/>
        </a:p>
      </dgm:t>
    </dgm:pt>
    <dgm:pt modelId="{0F0FB2D3-7FD8-4B64-8BCF-1E608DA11D60}" type="parTrans" cxnId="{30719A7C-73C1-4141-82A1-3D2FDA4AAC19}">
      <dgm:prSet/>
      <dgm:spPr/>
      <dgm:t>
        <a:bodyPr/>
        <a:lstStyle/>
        <a:p>
          <a:endParaRPr lang="en-US"/>
        </a:p>
      </dgm:t>
    </dgm:pt>
    <dgm:pt modelId="{0F69E01A-542C-47BC-B90A-778BD9814115}" type="sibTrans" cxnId="{30719A7C-73C1-4141-82A1-3D2FDA4AAC19}">
      <dgm:prSet/>
      <dgm:spPr/>
      <dgm:t>
        <a:bodyPr/>
        <a:lstStyle/>
        <a:p>
          <a:endParaRPr lang="en-US"/>
        </a:p>
      </dgm:t>
    </dgm:pt>
    <dgm:pt modelId="{1B05CDAD-2E80-41FB-B66E-B55FD66E6A26}" type="pres">
      <dgm:prSet presAssocID="{2010F8DF-4B70-4208-A1A7-DB4ABABC488C}" presName="root" presStyleCnt="0">
        <dgm:presLayoutVars>
          <dgm:dir/>
          <dgm:resizeHandles val="exact"/>
        </dgm:presLayoutVars>
      </dgm:prSet>
      <dgm:spPr/>
    </dgm:pt>
    <dgm:pt modelId="{C141EEAE-F1F0-48E6-89AB-C029BB4FAC1C}" type="pres">
      <dgm:prSet presAssocID="{6BBFC4C0-54C4-4F6D-B5C3-B5C744FDDBC1}" presName="compNode" presStyleCnt="0"/>
      <dgm:spPr/>
    </dgm:pt>
    <dgm:pt modelId="{89696A0B-2E27-4CE1-82C7-3090BA5B144B}" type="pres">
      <dgm:prSet presAssocID="{6BBFC4C0-54C4-4F6D-B5C3-B5C744FDDBC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C359C18-B728-4270-ACEA-0210FA68AF74}" type="pres">
      <dgm:prSet presAssocID="{6BBFC4C0-54C4-4F6D-B5C3-B5C744FDDBC1}" presName="iconSpace" presStyleCnt="0"/>
      <dgm:spPr/>
    </dgm:pt>
    <dgm:pt modelId="{DBE72EBB-C0B6-4EE1-AED2-660CF08F40C3}" type="pres">
      <dgm:prSet presAssocID="{6BBFC4C0-54C4-4F6D-B5C3-B5C744FDDBC1}" presName="parTx" presStyleLbl="revTx" presStyleIdx="0" presStyleCnt="4">
        <dgm:presLayoutVars>
          <dgm:chMax val="0"/>
          <dgm:chPref val="0"/>
        </dgm:presLayoutVars>
      </dgm:prSet>
      <dgm:spPr/>
    </dgm:pt>
    <dgm:pt modelId="{784FD92B-6DB7-453C-BD35-CE3C32BBB345}" type="pres">
      <dgm:prSet presAssocID="{6BBFC4C0-54C4-4F6D-B5C3-B5C744FDDBC1}" presName="txSpace" presStyleCnt="0"/>
      <dgm:spPr/>
    </dgm:pt>
    <dgm:pt modelId="{39EF2B9D-AA23-45C4-A40B-CADD10C5B2E5}" type="pres">
      <dgm:prSet presAssocID="{6BBFC4C0-54C4-4F6D-B5C3-B5C744FDDBC1}" presName="desTx" presStyleLbl="revTx" presStyleIdx="1" presStyleCnt="4" custScaleX="137673">
        <dgm:presLayoutVars/>
      </dgm:prSet>
      <dgm:spPr/>
    </dgm:pt>
    <dgm:pt modelId="{CEA68FA2-C076-4937-B4D6-EE76C8447FE5}" type="pres">
      <dgm:prSet presAssocID="{D97B9E4D-EB5D-4176-85AF-D47999110B0B}" presName="sibTrans" presStyleCnt="0"/>
      <dgm:spPr/>
    </dgm:pt>
    <dgm:pt modelId="{F3387233-5858-4A40-ADE3-8B305C801054}" type="pres">
      <dgm:prSet presAssocID="{0B5FF94A-D92A-4872-94FA-A40003D7662B}" presName="compNode" presStyleCnt="0"/>
      <dgm:spPr/>
    </dgm:pt>
    <dgm:pt modelId="{4A564925-E95D-4CB1-BA0D-D32F736E0FBB}" type="pres">
      <dgm:prSet presAssocID="{0B5FF94A-D92A-4872-94FA-A40003D7662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A6E8A2DD-1E12-47C6-AEEB-9BE0B35CEEB2}" type="pres">
      <dgm:prSet presAssocID="{0B5FF94A-D92A-4872-94FA-A40003D7662B}" presName="iconSpace" presStyleCnt="0"/>
      <dgm:spPr/>
    </dgm:pt>
    <dgm:pt modelId="{5CD404FB-10CE-480F-B3C9-C0C681827510}" type="pres">
      <dgm:prSet presAssocID="{0B5FF94A-D92A-4872-94FA-A40003D7662B}" presName="parTx" presStyleLbl="revTx" presStyleIdx="2" presStyleCnt="4">
        <dgm:presLayoutVars>
          <dgm:chMax val="0"/>
          <dgm:chPref val="0"/>
        </dgm:presLayoutVars>
      </dgm:prSet>
      <dgm:spPr/>
    </dgm:pt>
    <dgm:pt modelId="{33CA394D-7E1A-48DE-AF2D-1E95D2E557D5}" type="pres">
      <dgm:prSet presAssocID="{0B5FF94A-D92A-4872-94FA-A40003D7662B}" presName="txSpace" presStyleCnt="0"/>
      <dgm:spPr/>
    </dgm:pt>
    <dgm:pt modelId="{AB55DBFA-986A-4491-A1C2-8F4CE9DA27E3}" type="pres">
      <dgm:prSet presAssocID="{0B5FF94A-D92A-4872-94FA-A40003D7662B}" presName="desTx" presStyleLbl="revTx" presStyleIdx="3" presStyleCnt="4">
        <dgm:presLayoutVars/>
      </dgm:prSet>
      <dgm:spPr/>
    </dgm:pt>
  </dgm:ptLst>
  <dgm:cxnLst>
    <dgm:cxn modelId="{6CE7BC17-8BE8-4407-A6AD-ED4D42875F6E}" srcId="{2010F8DF-4B70-4208-A1A7-DB4ABABC488C}" destId="{6BBFC4C0-54C4-4F6D-B5C3-B5C744FDDBC1}" srcOrd="0" destOrd="0" parTransId="{35A14C68-410A-4A7E-8AD5-39958FD2E51A}" sibTransId="{D97B9E4D-EB5D-4176-85AF-D47999110B0B}"/>
    <dgm:cxn modelId="{BCD9601D-862D-4F9E-BF15-2AD62BEA09C0}" type="presOf" srcId="{33D32C0C-7E36-45A3-880F-08B1471E9839}" destId="{39EF2B9D-AA23-45C4-A40B-CADD10C5B2E5}" srcOrd="0" destOrd="1" presId="urn:microsoft.com/office/officeart/2018/5/layout/CenteredIconLabelDescriptionList"/>
    <dgm:cxn modelId="{16120E25-1C68-4CF8-A921-F8A9BAFE83CA}" srcId="{6BBFC4C0-54C4-4F6D-B5C3-B5C744FDDBC1}" destId="{ED1CAF0D-FF90-4140-AEAE-F43F14B1A133}" srcOrd="0" destOrd="0" parTransId="{D0BA8EF0-F850-4981-8E50-BACAA86E734A}" sibTransId="{EDAE7B95-6825-40E6-87DB-A8E9F0689D92}"/>
    <dgm:cxn modelId="{606EDD31-A58B-4BFB-B81A-B6ACC3059EFD}" type="presOf" srcId="{6BBFC4C0-54C4-4F6D-B5C3-B5C744FDDBC1}" destId="{DBE72EBB-C0B6-4EE1-AED2-660CF08F40C3}" srcOrd="0" destOrd="0" presId="urn:microsoft.com/office/officeart/2018/5/layout/CenteredIconLabelDescriptionList"/>
    <dgm:cxn modelId="{A56E6546-F933-4E0E-86D3-2EE8A1B51B1C}" srcId="{6BBFC4C0-54C4-4F6D-B5C3-B5C744FDDBC1}" destId="{33D32C0C-7E36-45A3-880F-08B1471E9839}" srcOrd="1" destOrd="0" parTransId="{BA4F298F-41DC-4E1A-BF63-CB6F88CBBDB2}" sibTransId="{6C3D3A29-D377-4351-B427-0FFA897605B2}"/>
    <dgm:cxn modelId="{30719A7C-73C1-4141-82A1-3D2FDA4AAC19}" srcId="{2010F8DF-4B70-4208-A1A7-DB4ABABC488C}" destId="{0B5FF94A-D92A-4872-94FA-A40003D7662B}" srcOrd="1" destOrd="0" parTransId="{0F0FB2D3-7FD8-4B64-8BCF-1E608DA11D60}" sibTransId="{0F69E01A-542C-47BC-B90A-778BD9814115}"/>
    <dgm:cxn modelId="{BF8056C2-163F-4235-A9B0-369ABB36D4A2}" type="presOf" srcId="{0B5FF94A-D92A-4872-94FA-A40003D7662B}" destId="{5CD404FB-10CE-480F-B3C9-C0C681827510}" srcOrd="0" destOrd="0" presId="urn:microsoft.com/office/officeart/2018/5/layout/CenteredIconLabelDescriptionList"/>
    <dgm:cxn modelId="{32B85AD3-E1AC-4EB3-A24F-5DAA3AE7124E}" type="presOf" srcId="{ED1CAF0D-FF90-4140-AEAE-F43F14B1A133}" destId="{39EF2B9D-AA23-45C4-A40B-CADD10C5B2E5}" srcOrd="0" destOrd="0" presId="urn:microsoft.com/office/officeart/2018/5/layout/CenteredIconLabelDescriptionList"/>
    <dgm:cxn modelId="{13B420D9-66A1-4C63-9B09-20A7B656D885}" type="presOf" srcId="{2010F8DF-4B70-4208-A1A7-DB4ABABC488C}" destId="{1B05CDAD-2E80-41FB-B66E-B55FD66E6A26}" srcOrd="0" destOrd="0" presId="urn:microsoft.com/office/officeart/2018/5/layout/CenteredIconLabelDescriptionList"/>
    <dgm:cxn modelId="{B459E815-85BF-4E56-8321-05EE50EA197C}" type="presParOf" srcId="{1B05CDAD-2E80-41FB-B66E-B55FD66E6A26}" destId="{C141EEAE-F1F0-48E6-89AB-C029BB4FAC1C}" srcOrd="0" destOrd="0" presId="urn:microsoft.com/office/officeart/2018/5/layout/CenteredIconLabelDescriptionList"/>
    <dgm:cxn modelId="{176DCC9A-A910-401D-B146-4AB15173E9A4}" type="presParOf" srcId="{C141EEAE-F1F0-48E6-89AB-C029BB4FAC1C}" destId="{89696A0B-2E27-4CE1-82C7-3090BA5B144B}" srcOrd="0" destOrd="0" presId="urn:microsoft.com/office/officeart/2018/5/layout/CenteredIconLabelDescriptionList"/>
    <dgm:cxn modelId="{27E8DEE0-17D8-4987-8F8D-9283085785FB}" type="presParOf" srcId="{C141EEAE-F1F0-48E6-89AB-C029BB4FAC1C}" destId="{CC359C18-B728-4270-ACEA-0210FA68AF74}" srcOrd="1" destOrd="0" presId="urn:microsoft.com/office/officeart/2018/5/layout/CenteredIconLabelDescriptionList"/>
    <dgm:cxn modelId="{CD66E36F-1257-4FF5-BE7C-0FDB8A02C9DF}" type="presParOf" srcId="{C141EEAE-F1F0-48E6-89AB-C029BB4FAC1C}" destId="{DBE72EBB-C0B6-4EE1-AED2-660CF08F40C3}" srcOrd="2" destOrd="0" presId="urn:microsoft.com/office/officeart/2018/5/layout/CenteredIconLabelDescriptionList"/>
    <dgm:cxn modelId="{B4210B90-9B48-4FE4-8109-48AD26D2C43D}" type="presParOf" srcId="{C141EEAE-F1F0-48E6-89AB-C029BB4FAC1C}" destId="{784FD92B-6DB7-453C-BD35-CE3C32BBB345}" srcOrd="3" destOrd="0" presId="urn:microsoft.com/office/officeart/2018/5/layout/CenteredIconLabelDescriptionList"/>
    <dgm:cxn modelId="{37C05961-4A98-4380-93D8-446B5E2EF680}" type="presParOf" srcId="{C141EEAE-F1F0-48E6-89AB-C029BB4FAC1C}" destId="{39EF2B9D-AA23-45C4-A40B-CADD10C5B2E5}" srcOrd="4" destOrd="0" presId="urn:microsoft.com/office/officeart/2018/5/layout/CenteredIconLabelDescriptionList"/>
    <dgm:cxn modelId="{F7E5A3FF-9A71-4C1F-B0DB-A31EA0AC3008}" type="presParOf" srcId="{1B05CDAD-2E80-41FB-B66E-B55FD66E6A26}" destId="{CEA68FA2-C076-4937-B4D6-EE76C8447FE5}" srcOrd="1" destOrd="0" presId="urn:microsoft.com/office/officeart/2018/5/layout/CenteredIconLabelDescriptionList"/>
    <dgm:cxn modelId="{463894B5-33F4-43B1-BC65-F56966B84CA6}" type="presParOf" srcId="{1B05CDAD-2E80-41FB-B66E-B55FD66E6A26}" destId="{F3387233-5858-4A40-ADE3-8B305C801054}" srcOrd="2" destOrd="0" presId="urn:microsoft.com/office/officeart/2018/5/layout/CenteredIconLabelDescriptionList"/>
    <dgm:cxn modelId="{ABA9B644-13AB-4AB0-83A6-36E519599CAF}" type="presParOf" srcId="{F3387233-5858-4A40-ADE3-8B305C801054}" destId="{4A564925-E95D-4CB1-BA0D-D32F736E0FBB}" srcOrd="0" destOrd="0" presId="urn:microsoft.com/office/officeart/2018/5/layout/CenteredIconLabelDescriptionList"/>
    <dgm:cxn modelId="{5629F3B6-7EAF-434B-8B1D-9239E6309E08}" type="presParOf" srcId="{F3387233-5858-4A40-ADE3-8B305C801054}" destId="{A6E8A2DD-1E12-47C6-AEEB-9BE0B35CEEB2}" srcOrd="1" destOrd="0" presId="urn:microsoft.com/office/officeart/2018/5/layout/CenteredIconLabelDescriptionList"/>
    <dgm:cxn modelId="{68E5719B-D4C0-4A92-9A2D-E810168B83BF}" type="presParOf" srcId="{F3387233-5858-4A40-ADE3-8B305C801054}" destId="{5CD404FB-10CE-480F-B3C9-C0C681827510}" srcOrd="2" destOrd="0" presId="urn:microsoft.com/office/officeart/2018/5/layout/CenteredIconLabelDescriptionList"/>
    <dgm:cxn modelId="{CFC6CEAC-40A7-4085-998C-1D33BCDD39FB}" type="presParOf" srcId="{F3387233-5858-4A40-ADE3-8B305C801054}" destId="{33CA394D-7E1A-48DE-AF2D-1E95D2E557D5}" srcOrd="3" destOrd="0" presId="urn:microsoft.com/office/officeart/2018/5/layout/CenteredIconLabelDescriptionList"/>
    <dgm:cxn modelId="{383D0100-5AA4-49C3-9339-59A27819C885}" type="presParOf" srcId="{F3387233-5858-4A40-ADE3-8B305C801054}" destId="{AB55DBFA-986A-4491-A1C2-8F4CE9DA27E3}"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10F8DF-4B70-4208-A1A7-DB4ABABC488C}"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6BBFC4C0-54C4-4F6D-B5C3-B5C744FDDBC1}">
      <dgm:prSet/>
      <dgm:spPr/>
      <dgm:t>
        <a:bodyPr/>
        <a:lstStyle/>
        <a:p>
          <a:pPr>
            <a:lnSpc>
              <a:spcPct val="100000"/>
            </a:lnSpc>
            <a:defRPr b="1"/>
          </a:pPr>
          <a:r>
            <a:rPr lang="en-GB"/>
            <a:t>Overview Page </a:t>
          </a:r>
          <a:endParaRPr lang="en-US"/>
        </a:p>
      </dgm:t>
    </dgm:pt>
    <dgm:pt modelId="{35A14C68-410A-4A7E-8AD5-39958FD2E51A}" type="parTrans" cxnId="{6CE7BC17-8BE8-4407-A6AD-ED4D42875F6E}">
      <dgm:prSet/>
      <dgm:spPr/>
      <dgm:t>
        <a:bodyPr/>
        <a:lstStyle/>
        <a:p>
          <a:endParaRPr lang="en-US"/>
        </a:p>
      </dgm:t>
    </dgm:pt>
    <dgm:pt modelId="{D97B9E4D-EB5D-4176-85AF-D47999110B0B}" type="sibTrans" cxnId="{6CE7BC17-8BE8-4407-A6AD-ED4D42875F6E}">
      <dgm:prSet/>
      <dgm:spPr/>
      <dgm:t>
        <a:bodyPr/>
        <a:lstStyle/>
        <a:p>
          <a:endParaRPr lang="en-US"/>
        </a:p>
      </dgm:t>
    </dgm:pt>
    <dgm:pt modelId="{ED1CAF0D-FF90-4140-AEAE-F43F14B1A133}">
      <dgm:prSet custT="1"/>
      <dgm:spPr/>
      <dgm:t>
        <a:bodyPr/>
        <a:lstStyle/>
        <a:p>
          <a:pPr>
            <a:lnSpc>
              <a:spcPct val="100000"/>
            </a:lnSpc>
          </a:pPr>
          <a:r>
            <a:rPr lang="en-GB" sz="1800" dirty="0"/>
            <a:t>Data Dictionary</a:t>
          </a:r>
          <a:endParaRPr lang="en-US" sz="1800" dirty="0"/>
        </a:p>
      </dgm:t>
    </dgm:pt>
    <dgm:pt modelId="{D0BA8EF0-F850-4981-8E50-BACAA86E734A}" type="parTrans" cxnId="{16120E25-1C68-4CF8-A921-F8A9BAFE83CA}">
      <dgm:prSet/>
      <dgm:spPr/>
      <dgm:t>
        <a:bodyPr/>
        <a:lstStyle/>
        <a:p>
          <a:endParaRPr lang="en-US"/>
        </a:p>
      </dgm:t>
    </dgm:pt>
    <dgm:pt modelId="{EDAE7B95-6825-40E6-87DB-A8E9F0689D92}" type="sibTrans" cxnId="{16120E25-1C68-4CF8-A921-F8A9BAFE83CA}">
      <dgm:prSet/>
      <dgm:spPr/>
      <dgm:t>
        <a:bodyPr/>
        <a:lstStyle/>
        <a:p>
          <a:endParaRPr lang="en-US"/>
        </a:p>
      </dgm:t>
    </dgm:pt>
    <dgm:pt modelId="{33D32C0C-7E36-45A3-880F-08B1471E9839}">
      <dgm:prSet custT="1"/>
      <dgm:spPr/>
      <dgm:t>
        <a:bodyPr/>
        <a:lstStyle/>
        <a:p>
          <a:pPr>
            <a:lnSpc>
              <a:spcPct val="100000"/>
            </a:lnSpc>
          </a:pPr>
          <a:r>
            <a:rPr lang="en-GB" sz="1800" dirty="0"/>
            <a:t>Navigation to each pages.</a:t>
          </a:r>
          <a:endParaRPr lang="en-US" sz="1800" dirty="0"/>
        </a:p>
      </dgm:t>
    </dgm:pt>
    <dgm:pt modelId="{BA4F298F-41DC-4E1A-BF63-CB6F88CBBDB2}" type="parTrans" cxnId="{A56E6546-F933-4E0E-86D3-2EE8A1B51B1C}">
      <dgm:prSet/>
      <dgm:spPr/>
      <dgm:t>
        <a:bodyPr/>
        <a:lstStyle/>
        <a:p>
          <a:endParaRPr lang="en-US"/>
        </a:p>
      </dgm:t>
    </dgm:pt>
    <dgm:pt modelId="{6C3D3A29-D377-4351-B427-0FFA897605B2}" type="sibTrans" cxnId="{A56E6546-F933-4E0E-86D3-2EE8A1B51B1C}">
      <dgm:prSet/>
      <dgm:spPr/>
      <dgm:t>
        <a:bodyPr/>
        <a:lstStyle/>
        <a:p>
          <a:endParaRPr lang="en-US"/>
        </a:p>
      </dgm:t>
    </dgm:pt>
    <dgm:pt modelId="{0B5FF94A-D92A-4872-94FA-A40003D7662B}">
      <dgm:prSet/>
      <dgm:spPr/>
      <dgm:t>
        <a:bodyPr/>
        <a:lstStyle/>
        <a:p>
          <a:pPr>
            <a:lnSpc>
              <a:spcPct val="100000"/>
            </a:lnSpc>
            <a:defRPr b="1"/>
          </a:pPr>
          <a:r>
            <a:rPr lang="en-GB" dirty="0"/>
            <a:t>Dashboards summarising the EDA Solutions.</a:t>
          </a:r>
          <a:br>
            <a:rPr lang="en-GB" dirty="0"/>
          </a:br>
          <a:r>
            <a:rPr lang="en-GB" dirty="0"/>
            <a:t>It should be visually appealing and easy to follow.</a:t>
          </a:r>
          <a:endParaRPr lang="en-US" dirty="0"/>
        </a:p>
      </dgm:t>
    </dgm:pt>
    <dgm:pt modelId="{0F0FB2D3-7FD8-4B64-8BCF-1E608DA11D60}" type="parTrans" cxnId="{30719A7C-73C1-4141-82A1-3D2FDA4AAC19}">
      <dgm:prSet/>
      <dgm:spPr/>
      <dgm:t>
        <a:bodyPr/>
        <a:lstStyle/>
        <a:p>
          <a:endParaRPr lang="en-US"/>
        </a:p>
      </dgm:t>
    </dgm:pt>
    <dgm:pt modelId="{0F69E01A-542C-47BC-B90A-778BD9814115}" type="sibTrans" cxnId="{30719A7C-73C1-4141-82A1-3D2FDA4AAC19}">
      <dgm:prSet/>
      <dgm:spPr/>
      <dgm:t>
        <a:bodyPr/>
        <a:lstStyle/>
        <a:p>
          <a:endParaRPr lang="en-US"/>
        </a:p>
      </dgm:t>
    </dgm:pt>
    <dgm:pt modelId="{1B05CDAD-2E80-41FB-B66E-B55FD66E6A26}" type="pres">
      <dgm:prSet presAssocID="{2010F8DF-4B70-4208-A1A7-DB4ABABC488C}" presName="root" presStyleCnt="0">
        <dgm:presLayoutVars>
          <dgm:dir/>
          <dgm:resizeHandles val="exact"/>
        </dgm:presLayoutVars>
      </dgm:prSet>
      <dgm:spPr/>
    </dgm:pt>
    <dgm:pt modelId="{C141EEAE-F1F0-48E6-89AB-C029BB4FAC1C}" type="pres">
      <dgm:prSet presAssocID="{6BBFC4C0-54C4-4F6D-B5C3-B5C744FDDBC1}" presName="compNode" presStyleCnt="0"/>
      <dgm:spPr/>
    </dgm:pt>
    <dgm:pt modelId="{89696A0B-2E27-4CE1-82C7-3090BA5B144B}" type="pres">
      <dgm:prSet presAssocID="{6BBFC4C0-54C4-4F6D-B5C3-B5C744FDDBC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C359C18-B728-4270-ACEA-0210FA68AF74}" type="pres">
      <dgm:prSet presAssocID="{6BBFC4C0-54C4-4F6D-B5C3-B5C744FDDBC1}" presName="iconSpace" presStyleCnt="0"/>
      <dgm:spPr/>
    </dgm:pt>
    <dgm:pt modelId="{DBE72EBB-C0B6-4EE1-AED2-660CF08F40C3}" type="pres">
      <dgm:prSet presAssocID="{6BBFC4C0-54C4-4F6D-B5C3-B5C744FDDBC1}" presName="parTx" presStyleLbl="revTx" presStyleIdx="0" presStyleCnt="4">
        <dgm:presLayoutVars>
          <dgm:chMax val="0"/>
          <dgm:chPref val="0"/>
        </dgm:presLayoutVars>
      </dgm:prSet>
      <dgm:spPr/>
    </dgm:pt>
    <dgm:pt modelId="{784FD92B-6DB7-453C-BD35-CE3C32BBB345}" type="pres">
      <dgm:prSet presAssocID="{6BBFC4C0-54C4-4F6D-B5C3-B5C744FDDBC1}" presName="txSpace" presStyleCnt="0"/>
      <dgm:spPr/>
    </dgm:pt>
    <dgm:pt modelId="{39EF2B9D-AA23-45C4-A40B-CADD10C5B2E5}" type="pres">
      <dgm:prSet presAssocID="{6BBFC4C0-54C4-4F6D-B5C3-B5C744FDDBC1}" presName="desTx" presStyleLbl="revTx" presStyleIdx="1" presStyleCnt="4" custScaleX="137673">
        <dgm:presLayoutVars/>
      </dgm:prSet>
      <dgm:spPr/>
    </dgm:pt>
    <dgm:pt modelId="{CEA68FA2-C076-4937-B4D6-EE76C8447FE5}" type="pres">
      <dgm:prSet presAssocID="{D97B9E4D-EB5D-4176-85AF-D47999110B0B}" presName="sibTrans" presStyleCnt="0"/>
      <dgm:spPr/>
    </dgm:pt>
    <dgm:pt modelId="{F3387233-5858-4A40-ADE3-8B305C801054}" type="pres">
      <dgm:prSet presAssocID="{0B5FF94A-D92A-4872-94FA-A40003D7662B}" presName="compNode" presStyleCnt="0"/>
      <dgm:spPr/>
    </dgm:pt>
    <dgm:pt modelId="{4A564925-E95D-4CB1-BA0D-D32F736E0FBB}" type="pres">
      <dgm:prSet presAssocID="{0B5FF94A-D92A-4872-94FA-A40003D7662B}"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org chart with solid fill"/>
        </a:ext>
      </dgm:extLst>
    </dgm:pt>
    <dgm:pt modelId="{A6E8A2DD-1E12-47C6-AEEB-9BE0B35CEEB2}" type="pres">
      <dgm:prSet presAssocID="{0B5FF94A-D92A-4872-94FA-A40003D7662B}" presName="iconSpace" presStyleCnt="0"/>
      <dgm:spPr/>
    </dgm:pt>
    <dgm:pt modelId="{5CD404FB-10CE-480F-B3C9-C0C681827510}" type="pres">
      <dgm:prSet presAssocID="{0B5FF94A-D92A-4872-94FA-A40003D7662B}" presName="parTx" presStyleLbl="revTx" presStyleIdx="2" presStyleCnt="4" custScaleX="122921">
        <dgm:presLayoutVars>
          <dgm:chMax val="0"/>
          <dgm:chPref val="0"/>
        </dgm:presLayoutVars>
      </dgm:prSet>
      <dgm:spPr/>
    </dgm:pt>
    <dgm:pt modelId="{33CA394D-7E1A-48DE-AF2D-1E95D2E557D5}" type="pres">
      <dgm:prSet presAssocID="{0B5FF94A-D92A-4872-94FA-A40003D7662B}" presName="txSpace" presStyleCnt="0"/>
      <dgm:spPr/>
    </dgm:pt>
    <dgm:pt modelId="{AB55DBFA-986A-4491-A1C2-8F4CE9DA27E3}" type="pres">
      <dgm:prSet presAssocID="{0B5FF94A-D92A-4872-94FA-A40003D7662B}" presName="desTx" presStyleLbl="revTx" presStyleIdx="3" presStyleCnt="4">
        <dgm:presLayoutVars/>
      </dgm:prSet>
      <dgm:spPr/>
    </dgm:pt>
  </dgm:ptLst>
  <dgm:cxnLst>
    <dgm:cxn modelId="{6CE7BC17-8BE8-4407-A6AD-ED4D42875F6E}" srcId="{2010F8DF-4B70-4208-A1A7-DB4ABABC488C}" destId="{6BBFC4C0-54C4-4F6D-B5C3-B5C744FDDBC1}" srcOrd="0" destOrd="0" parTransId="{35A14C68-410A-4A7E-8AD5-39958FD2E51A}" sibTransId="{D97B9E4D-EB5D-4176-85AF-D47999110B0B}"/>
    <dgm:cxn modelId="{BCD9601D-862D-4F9E-BF15-2AD62BEA09C0}" type="presOf" srcId="{33D32C0C-7E36-45A3-880F-08B1471E9839}" destId="{39EF2B9D-AA23-45C4-A40B-CADD10C5B2E5}" srcOrd="0" destOrd="1" presId="urn:microsoft.com/office/officeart/2018/5/layout/CenteredIconLabelDescriptionList"/>
    <dgm:cxn modelId="{16120E25-1C68-4CF8-A921-F8A9BAFE83CA}" srcId="{6BBFC4C0-54C4-4F6D-B5C3-B5C744FDDBC1}" destId="{ED1CAF0D-FF90-4140-AEAE-F43F14B1A133}" srcOrd="0" destOrd="0" parTransId="{D0BA8EF0-F850-4981-8E50-BACAA86E734A}" sibTransId="{EDAE7B95-6825-40E6-87DB-A8E9F0689D92}"/>
    <dgm:cxn modelId="{606EDD31-A58B-4BFB-B81A-B6ACC3059EFD}" type="presOf" srcId="{6BBFC4C0-54C4-4F6D-B5C3-B5C744FDDBC1}" destId="{DBE72EBB-C0B6-4EE1-AED2-660CF08F40C3}" srcOrd="0" destOrd="0" presId="urn:microsoft.com/office/officeart/2018/5/layout/CenteredIconLabelDescriptionList"/>
    <dgm:cxn modelId="{A56E6546-F933-4E0E-86D3-2EE8A1B51B1C}" srcId="{6BBFC4C0-54C4-4F6D-B5C3-B5C744FDDBC1}" destId="{33D32C0C-7E36-45A3-880F-08B1471E9839}" srcOrd="1" destOrd="0" parTransId="{BA4F298F-41DC-4E1A-BF63-CB6F88CBBDB2}" sibTransId="{6C3D3A29-D377-4351-B427-0FFA897605B2}"/>
    <dgm:cxn modelId="{30719A7C-73C1-4141-82A1-3D2FDA4AAC19}" srcId="{2010F8DF-4B70-4208-A1A7-DB4ABABC488C}" destId="{0B5FF94A-D92A-4872-94FA-A40003D7662B}" srcOrd="1" destOrd="0" parTransId="{0F0FB2D3-7FD8-4B64-8BCF-1E608DA11D60}" sibTransId="{0F69E01A-542C-47BC-B90A-778BD9814115}"/>
    <dgm:cxn modelId="{BF8056C2-163F-4235-A9B0-369ABB36D4A2}" type="presOf" srcId="{0B5FF94A-D92A-4872-94FA-A40003D7662B}" destId="{5CD404FB-10CE-480F-B3C9-C0C681827510}" srcOrd="0" destOrd="0" presId="urn:microsoft.com/office/officeart/2018/5/layout/CenteredIconLabelDescriptionList"/>
    <dgm:cxn modelId="{32B85AD3-E1AC-4EB3-A24F-5DAA3AE7124E}" type="presOf" srcId="{ED1CAF0D-FF90-4140-AEAE-F43F14B1A133}" destId="{39EF2B9D-AA23-45C4-A40B-CADD10C5B2E5}" srcOrd="0" destOrd="0" presId="urn:microsoft.com/office/officeart/2018/5/layout/CenteredIconLabelDescriptionList"/>
    <dgm:cxn modelId="{13B420D9-66A1-4C63-9B09-20A7B656D885}" type="presOf" srcId="{2010F8DF-4B70-4208-A1A7-DB4ABABC488C}" destId="{1B05CDAD-2E80-41FB-B66E-B55FD66E6A26}" srcOrd="0" destOrd="0" presId="urn:microsoft.com/office/officeart/2018/5/layout/CenteredIconLabelDescriptionList"/>
    <dgm:cxn modelId="{B459E815-85BF-4E56-8321-05EE50EA197C}" type="presParOf" srcId="{1B05CDAD-2E80-41FB-B66E-B55FD66E6A26}" destId="{C141EEAE-F1F0-48E6-89AB-C029BB4FAC1C}" srcOrd="0" destOrd="0" presId="urn:microsoft.com/office/officeart/2018/5/layout/CenteredIconLabelDescriptionList"/>
    <dgm:cxn modelId="{176DCC9A-A910-401D-B146-4AB15173E9A4}" type="presParOf" srcId="{C141EEAE-F1F0-48E6-89AB-C029BB4FAC1C}" destId="{89696A0B-2E27-4CE1-82C7-3090BA5B144B}" srcOrd="0" destOrd="0" presId="urn:microsoft.com/office/officeart/2018/5/layout/CenteredIconLabelDescriptionList"/>
    <dgm:cxn modelId="{27E8DEE0-17D8-4987-8F8D-9283085785FB}" type="presParOf" srcId="{C141EEAE-F1F0-48E6-89AB-C029BB4FAC1C}" destId="{CC359C18-B728-4270-ACEA-0210FA68AF74}" srcOrd="1" destOrd="0" presId="urn:microsoft.com/office/officeart/2018/5/layout/CenteredIconLabelDescriptionList"/>
    <dgm:cxn modelId="{CD66E36F-1257-4FF5-BE7C-0FDB8A02C9DF}" type="presParOf" srcId="{C141EEAE-F1F0-48E6-89AB-C029BB4FAC1C}" destId="{DBE72EBB-C0B6-4EE1-AED2-660CF08F40C3}" srcOrd="2" destOrd="0" presId="urn:microsoft.com/office/officeart/2018/5/layout/CenteredIconLabelDescriptionList"/>
    <dgm:cxn modelId="{B4210B90-9B48-4FE4-8109-48AD26D2C43D}" type="presParOf" srcId="{C141EEAE-F1F0-48E6-89AB-C029BB4FAC1C}" destId="{784FD92B-6DB7-453C-BD35-CE3C32BBB345}" srcOrd="3" destOrd="0" presId="urn:microsoft.com/office/officeart/2018/5/layout/CenteredIconLabelDescriptionList"/>
    <dgm:cxn modelId="{37C05961-4A98-4380-93D8-446B5E2EF680}" type="presParOf" srcId="{C141EEAE-F1F0-48E6-89AB-C029BB4FAC1C}" destId="{39EF2B9D-AA23-45C4-A40B-CADD10C5B2E5}" srcOrd="4" destOrd="0" presId="urn:microsoft.com/office/officeart/2018/5/layout/CenteredIconLabelDescriptionList"/>
    <dgm:cxn modelId="{F7E5A3FF-9A71-4C1F-B0DB-A31EA0AC3008}" type="presParOf" srcId="{1B05CDAD-2E80-41FB-B66E-B55FD66E6A26}" destId="{CEA68FA2-C076-4937-B4D6-EE76C8447FE5}" srcOrd="1" destOrd="0" presId="urn:microsoft.com/office/officeart/2018/5/layout/CenteredIconLabelDescriptionList"/>
    <dgm:cxn modelId="{463894B5-33F4-43B1-BC65-F56966B84CA6}" type="presParOf" srcId="{1B05CDAD-2E80-41FB-B66E-B55FD66E6A26}" destId="{F3387233-5858-4A40-ADE3-8B305C801054}" srcOrd="2" destOrd="0" presId="urn:microsoft.com/office/officeart/2018/5/layout/CenteredIconLabelDescriptionList"/>
    <dgm:cxn modelId="{ABA9B644-13AB-4AB0-83A6-36E519599CAF}" type="presParOf" srcId="{F3387233-5858-4A40-ADE3-8B305C801054}" destId="{4A564925-E95D-4CB1-BA0D-D32F736E0FBB}" srcOrd="0" destOrd="0" presId="urn:microsoft.com/office/officeart/2018/5/layout/CenteredIconLabelDescriptionList"/>
    <dgm:cxn modelId="{5629F3B6-7EAF-434B-8B1D-9239E6309E08}" type="presParOf" srcId="{F3387233-5858-4A40-ADE3-8B305C801054}" destId="{A6E8A2DD-1E12-47C6-AEEB-9BE0B35CEEB2}" srcOrd="1" destOrd="0" presId="urn:microsoft.com/office/officeart/2018/5/layout/CenteredIconLabelDescriptionList"/>
    <dgm:cxn modelId="{68E5719B-D4C0-4A92-9A2D-E810168B83BF}" type="presParOf" srcId="{F3387233-5858-4A40-ADE3-8B305C801054}" destId="{5CD404FB-10CE-480F-B3C9-C0C681827510}" srcOrd="2" destOrd="0" presId="urn:microsoft.com/office/officeart/2018/5/layout/CenteredIconLabelDescriptionList"/>
    <dgm:cxn modelId="{CFC6CEAC-40A7-4085-998C-1D33BCDD39FB}" type="presParOf" srcId="{F3387233-5858-4A40-ADE3-8B305C801054}" destId="{33CA394D-7E1A-48DE-AF2D-1E95D2E557D5}" srcOrd="3" destOrd="0" presId="urn:microsoft.com/office/officeart/2018/5/layout/CenteredIconLabelDescriptionList"/>
    <dgm:cxn modelId="{383D0100-5AA4-49C3-9339-59A27819C885}" type="presParOf" srcId="{F3387233-5858-4A40-ADE3-8B305C801054}" destId="{AB55DBFA-986A-4491-A1C2-8F4CE9DA27E3}"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10F8DF-4B70-4208-A1A7-DB4ABABC488C}"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6BBFC4C0-54C4-4F6D-B5C3-B5C744FDDBC1}">
      <dgm:prSet/>
      <dgm:spPr/>
      <dgm:t>
        <a:bodyPr/>
        <a:lstStyle/>
        <a:p>
          <a:pPr>
            <a:lnSpc>
              <a:spcPct val="100000"/>
            </a:lnSpc>
            <a:defRPr b="1"/>
          </a:pPr>
          <a:r>
            <a:rPr lang="en-GB" dirty="0"/>
            <a:t>Rough PPT</a:t>
          </a:r>
          <a:endParaRPr lang="en-US" dirty="0"/>
        </a:p>
      </dgm:t>
    </dgm:pt>
    <dgm:pt modelId="{35A14C68-410A-4A7E-8AD5-39958FD2E51A}" type="parTrans" cxnId="{6CE7BC17-8BE8-4407-A6AD-ED4D42875F6E}">
      <dgm:prSet/>
      <dgm:spPr/>
      <dgm:t>
        <a:bodyPr/>
        <a:lstStyle/>
        <a:p>
          <a:endParaRPr lang="en-US"/>
        </a:p>
      </dgm:t>
    </dgm:pt>
    <dgm:pt modelId="{D97B9E4D-EB5D-4176-85AF-D47999110B0B}" type="sibTrans" cxnId="{6CE7BC17-8BE8-4407-A6AD-ED4D42875F6E}">
      <dgm:prSet/>
      <dgm:spPr/>
      <dgm:t>
        <a:bodyPr/>
        <a:lstStyle/>
        <a:p>
          <a:endParaRPr lang="en-US"/>
        </a:p>
      </dgm:t>
    </dgm:pt>
    <dgm:pt modelId="{9527B659-4BC5-473B-B95F-D88F1DD9F6B8}">
      <dgm:prSet/>
      <dgm:spPr/>
      <dgm:t>
        <a:bodyPr/>
        <a:lstStyle/>
        <a:p>
          <a:pPr>
            <a:lnSpc>
              <a:spcPct val="100000"/>
            </a:lnSpc>
            <a:defRPr b="1"/>
          </a:pPr>
          <a:r>
            <a:rPr lang="en-GB" dirty="0"/>
            <a:t>Final PPT</a:t>
          </a:r>
          <a:endParaRPr lang="en-US" dirty="0"/>
        </a:p>
      </dgm:t>
    </dgm:pt>
    <dgm:pt modelId="{61E931DC-3725-4244-B142-BB248F21E9B9}" type="parTrans" cxnId="{EA07E4A6-0C4D-430D-9641-9381A09E383E}">
      <dgm:prSet/>
      <dgm:spPr/>
      <dgm:t>
        <a:bodyPr/>
        <a:lstStyle/>
        <a:p>
          <a:endParaRPr lang="en-US"/>
        </a:p>
      </dgm:t>
    </dgm:pt>
    <dgm:pt modelId="{D98FDE03-13EF-4666-B5C1-AA048F801655}" type="sibTrans" cxnId="{EA07E4A6-0C4D-430D-9641-9381A09E383E}">
      <dgm:prSet/>
      <dgm:spPr/>
      <dgm:t>
        <a:bodyPr/>
        <a:lstStyle/>
        <a:p>
          <a:endParaRPr lang="en-US"/>
        </a:p>
      </dgm:t>
    </dgm:pt>
    <dgm:pt modelId="{1B05CDAD-2E80-41FB-B66E-B55FD66E6A26}" type="pres">
      <dgm:prSet presAssocID="{2010F8DF-4B70-4208-A1A7-DB4ABABC488C}" presName="root" presStyleCnt="0">
        <dgm:presLayoutVars>
          <dgm:dir/>
          <dgm:resizeHandles val="exact"/>
        </dgm:presLayoutVars>
      </dgm:prSet>
      <dgm:spPr/>
    </dgm:pt>
    <dgm:pt modelId="{C141EEAE-F1F0-48E6-89AB-C029BB4FAC1C}" type="pres">
      <dgm:prSet presAssocID="{6BBFC4C0-54C4-4F6D-B5C3-B5C744FDDBC1}" presName="compNode" presStyleCnt="0"/>
      <dgm:spPr/>
    </dgm:pt>
    <dgm:pt modelId="{89696A0B-2E27-4CE1-82C7-3090BA5B144B}" type="pres">
      <dgm:prSet presAssocID="{6BBFC4C0-54C4-4F6D-B5C3-B5C744FDDBC1}" presName="iconRect" presStyleLbl="node1" presStyleIdx="0" presStyleCnt="2" custScaleX="75773" custScaleY="8331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0000" r="-10000"/>
          </a:stretch>
        </a:blipFill>
        <a:ln>
          <a:noFill/>
        </a:ln>
      </dgm:spPr>
      <dgm:extLst>
        <a:ext uri="{E40237B7-FDA0-4F09-8148-C483321AD2D9}">
          <dgm14:cNvPr xmlns:dgm14="http://schemas.microsoft.com/office/drawing/2010/diagram" id="0" name="" descr="Blueprint with solid fill"/>
        </a:ext>
      </dgm:extLst>
    </dgm:pt>
    <dgm:pt modelId="{CC359C18-B728-4270-ACEA-0210FA68AF74}" type="pres">
      <dgm:prSet presAssocID="{6BBFC4C0-54C4-4F6D-B5C3-B5C744FDDBC1}" presName="iconSpace" presStyleCnt="0"/>
      <dgm:spPr/>
    </dgm:pt>
    <dgm:pt modelId="{DBE72EBB-C0B6-4EE1-AED2-660CF08F40C3}" type="pres">
      <dgm:prSet presAssocID="{6BBFC4C0-54C4-4F6D-B5C3-B5C744FDDBC1}" presName="parTx" presStyleLbl="revTx" presStyleIdx="0" presStyleCnt="4">
        <dgm:presLayoutVars>
          <dgm:chMax val="0"/>
          <dgm:chPref val="0"/>
        </dgm:presLayoutVars>
      </dgm:prSet>
      <dgm:spPr/>
    </dgm:pt>
    <dgm:pt modelId="{784FD92B-6DB7-453C-BD35-CE3C32BBB345}" type="pres">
      <dgm:prSet presAssocID="{6BBFC4C0-54C4-4F6D-B5C3-B5C744FDDBC1}" presName="txSpace" presStyleCnt="0"/>
      <dgm:spPr/>
    </dgm:pt>
    <dgm:pt modelId="{39EF2B9D-AA23-45C4-A40B-CADD10C5B2E5}" type="pres">
      <dgm:prSet presAssocID="{6BBFC4C0-54C4-4F6D-B5C3-B5C744FDDBC1}" presName="desTx" presStyleLbl="revTx" presStyleIdx="1" presStyleCnt="4" custScaleX="137673" custScaleY="248473">
        <dgm:presLayoutVars/>
      </dgm:prSet>
      <dgm:spPr/>
    </dgm:pt>
    <dgm:pt modelId="{CEA68FA2-C076-4937-B4D6-EE76C8447FE5}" type="pres">
      <dgm:prSet presAssocID="{D97B9E4D-EB5D-4176-85AF-D47999110B0B}" presName="sibTrans" presStyleCnt="0"/>
      <dgm:spPr/>
    </dgm:pt>
    <dgm:pt modelId="{3A07B63F-E502-4320-98F0-3CACE8984718}" type="pres">
      <dgm:prSet presAssocID="{9527B659-4BC5-473B-B95F-D88F1DD9F6B8}" presName="compNode" presStyleCnt="0"/>
      <dgm:spPr/>
    </dgm:pt>
    <dgm:pt modelId="{B006579B-573A-4524-A294-76E51DA588E6}" type="pres">
      <dgm:prSet presAssocID="{9527B659-4BC5-473B-B95F-D88F1DD9F6B8}"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checklist with solid fill"/>
        </a:ext>
      </dgm:extLst>
    </dgm:pt>
    <dgm:pt modelId="{CE71B084-2E13-43AD-BE4B-1A8911165ACD}" type="pres">
      <dgm:prSet presAssocID="{9527B659-4BC5-473B-B95F-D88F1DD9F6B8}" presName="iconSpace" presStyleCnt="0"/>
      <dgm:spPr/>
    </dgm:pt>
    <dgm:pt modelId="{221D7578-54C0-40F0-8177-0BE3D358C3A6}" type="pres">
      <dgm:prSet presAssocID="{9527B659-4BC5-473B-B95F-D88F1DD9F6B8}" presName="parTx" presStyleLbl="revTx" presStyleIdx="2" presStyleCnt="4">
        <dgm:presLayoutVars>
          <dgm:chMax val="0"/>
          <dgm:chPref val="0"/>
        </dgm:presLayoutVars>
      </dgm:prSet>
      <dgm:spPr/>
    </dgm:pt>
    <dgm:pt modelId="{2F5D53D8-C3F3-4675-B705-130FA951D959}" type="pres">
      <dgm:prSet presAssocID="{9527B659-4BC5-473B-B95F-D88F1DD9F6B8}" presName="txSpace" presStyleCnt="0"/>
      <dgm:spPr/>
    </dgm:pt>
    <dgm:pt modelId="{33721720-958B-498B-A9DF-5BDB1C1A5E99}" type="pres">
      <dgm:prSet presAssocID="{9527B659-4BC5-473B-B95F-D88F1DD9F6B8}" presName="desTx" presStyleLbl="revTx" presStyleIdx="3" presStyleCnt="4">
        <dgm:presLayoutVars/>
      </dgm:prSet>
      <dgm:spPr/>
    </dgm:pt>
  </dgm:ptLst>
  <dgm:cxnLst>
    <dgm:cxn modelId="{6CE7BC17-8BE8-4407-A6AD-ED4D42875F6E}" srcId="{2010F8DF-4B70-4208-A1A7-DB4ABABC488C}" destId="{6BBFC4C0-54C4-4F6D-B5C3-B5C744FDDBC1}" srcOrd="0" destOrd="0" parTransId="{35A14C68-410A-4A7E-8AD5-39958FD2E51A}" sibTransId="{D97B9E4D-EB5D-4176-85AF-D47999110B0B}"/>
    <dgm:cxn modelId="{606EDD31-A58B-4BFB-B81A-B6ACC3059EFD}" type="presOf" srcId="{6BBFC4C0-54C4-4F6D-B5C3-B5C744FDDBC1}" destId="{DBE72EBB-C0B6-4EE1-AED2-660CF08F40C3}" srcOrd="0" destOrd="0" presId="urn:microsoft.com/office/officeart/2018/5/layout/CenteredIconLabelDescriptionList"/>
    <dgm:cxn modelId="{B9E26B6E-2883-431B-9C82-CFC585788A6C}" type="presOf" srcId="{9527B659-4BC5-473B-B95F-D88F1DD9F6B8}" destId="{221D7578-54C0-40F0-8177-0BE3D358C3A6}" srcOrd="0" destOrd="0" presId="urn:microsoft.com/office/officeart/2018/5/layout/CenteredIconLabelDescriptionList"/>
    <dgm:cxn modelId="{EA07E4A6-0C4D-430D-9641-9381A09E383E}" srcId="{2010F8DF-4B70-4208-A1A7-DB4ABABC488C}" destId="{9527B659-4BC5-473B-B95F-D88F1DD9F6B8}" srcOrd="1" destOrd="0" parTransId="{61E931DC-3725-4244-B142-BB248F21E9B9}" sibTransId="{D98FDE03-13EF-4666-B5C1-AA048F801655}"/>
    <dgm:cxn modelId="{13B420D9-66A1-4C63-9B09-20A7B656D885}" type="presOf" srcId="{2010F8DF-4B70-4208-A1A7-DB4ABABC488C}" destId="{1B05CDAD-2E80-41FB-B66E-B55FD66E6A26}" srcOrd="0" destOrd="0" presId="urn:microsoft.com/office/officeart/2018/5/layout/CenteredIconLabelDescriptionList"/>
    <dgm:cxn modelId="{B459E815-85BF-4E56-8321-05EE50EA197C}" type="presParOf" srcId="{1B05CDAD-2E80-41FB-B66E-B55FD66E6A26}" destId="{C141EEAE-F1F0-48E6-89AB-C029BB4FAC1C}" srcOrd="0" destOrd="0" presId="urn:microsoft.com/office/officeart/2018/5/layout/CenteredIconLabelDescriptionList"/>
    <dgm:cxn modelId="{176DCC9A-A910-401D-B146-4AB15173E9A4}" type="presParOf" srcId="{C141EEAE-F1F0-48E6-89AB-C029BB4FAC1C}" destId="{89696A0B-2E27-4CE1-82C7-3090BA5B144B}" srcOrd="0" destOrd="0" presId="urn:microsoft.com/office/officeart/2018/5/layout/CenteredIconLabelDescriptionList"/>
    <dgm:cxn modelId="{27E8DEE0-17D8-4987-8F8D-9283085785FB}" type="presParOf" srcId="{C141EEAE-F1F0-48E6-89AB-C029BB4FAC1C}" destId="{CC359C18-B728-4270-ACEA-0210FA68AF74}" srcOrd="1" destOrd="0" presId="urn:microsoft.com/office/officeart/2018/5/layout/CenteredIconLabelDescriptionList"/>
    <dgm:cxn modelId="{CD66E36F-1257-4FF5-BE7C-0FDB8A02C9DF}" type="presParOf" srcId="{C141EEAE-F1F0-48E6-89AB-C029BB4FAC1C}" destId="{DBE72EBB-C0B6-4EE1-AED2-660CF08F40C3}" srcOrd="2" destOrd="0" presId="urn:microsoft.com/office/officeart/2018/5/layout/CenteredIconLabelDescriptionList"/>
    <dgm:cxn modelId="{B4210B90-9B48-4FE4-8109-48AD26D2C43D}" type="presParOf" srcId="{C141EEAE-F1F0-48E6-89AB-C029BB4FAC1C}" destId="{784FD92B-6DB7-453C-BD35-CE3C32BBB345}" srcOrd="3" destOrd="0" presId="urn:microsoft.com/office/officeart/2018/5/layout/CenteredIconLabelDescriptionList"/>
    <dgm:cxn modelId="{37C05961-4A98-4380-93D8-446B5E2EF680}" type="presParOf" srcId="{C141EEAE-F1F0-48E6-89AB-C029BB4FAC1C}" destId="{39EF2B9D-AA23-45C4-A40B-CADD10C5B2E5}" srcOrd="4" destOrd="0" presId="urn:microsoft.com/office/officeart/2018/5/layout/CenteredIconLabelDescriptionList"/>
    <dgm:cxn modelId="{F7E5A3FF-9A71-4C1F-B0DB-A31EA0AC3008}" type="presParOf" srcId="{1B05CDAD-2E80-41FB-B66E-B55FD66E6A26}" destId="{CEA68FA2-C076-4937-B4D6-EE76C8447FE5}" srcOrd="1" destOrd="0" presId="urn:microsoft.com/office/officeart/2018/5/layout/CenteredIconLabelDescriptionList"/>
    <dgm:cxn modelId="{1FA7E572-4B1F-4444-92D8-59E8471F9381}" type="presParOf" srcId="{1B05CDAD-2E80-41FB-B66E-B55FD66E6A26}" destId="{3A07B63F-E502-4320-98F0-3CACE8984718}" srcOrd="2" destOrd="0" presId="urn:microsoft.com/office/officeart/2018/5/layout/CenteredIconLabelDescriptionList"/>
    <dgm:cxn modelId="{3E452B2A-CE62-4C73-BA25-1077897B5721}" type="presParOf" srcId="{3A07B63F-E502-4320-98F0-3CACE8984718}" destId="{B006579B-573A-4524-A294-76E51DA588E6}" srcOrd="0" destOrd="0" presId="urn:microsoft.com/office/officeart/2018/5/layout/CenteredIconLabelDescriptionList"/>
    <dgm:cxn modelId="{B9FA778A-FE06-4D7B-B80D-28A71608EE02}" type="presParOf" srcId="{3A07B63F-E502-4320-98F0-3CACE8984718}" destId="{CE71B084-2E13-43AD-BE4B-1A8911165ACD}" srcOrd="1" destOrd="0" presId="urn:microsoft.com/office/officeart/2018/5/layout/CenteredIconLabelDescriptionList"/>
    <dgm:cxn modelId="{F664BDE5-BE5F-4016-8406-845236CDEE28}" type="presParOf" srcId="{3A07B63F-E502-4320-98F0-3CACE8984718}" destId="{221D7578-54C0-40F0-8177-0BE3D358C3A6}" srcOrd="2" destOrd="0" presId="urn:microsoft.com/office/officeart/2018/5/layout/CenteredIconLabelDescriptionList"/>
    <dgm:cxn modelId="{FC14B4A4-18EB-4191-96BF-F941FA474313}" type="presParOf" srcId="{3A07B63F-E502-4320-98F0-3CACE8984718}" destId="{2F5D53D8-C3F3-4675-B705-130FA951D959}" srcOrd="3" destOrd="0" presId="urn:microsoft.com/office/officeart/2018/5/layout/CenteredIconLabelDescriptionList"/>
    <dgm:cxn modelId="{C11D3489-7E79-4109-A4D5-31261FBA15CE}" type="presParOf" srcId="{3A07B63F-E502-4320-98F0-3CACE8984718}" destId="{33721720-958B-498B-A9DF-5BDB1C1A5E99}"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91A6B2-7CEC-4EBF-9A6C-8751AC145A8C}" type="doc">
      <dgm:prSet loTypeId="urn:microsoft.com/office/officeart/2016/7/layout/RepeatingBendingProcessNew" loCatId="process" qsTypeId="urn:microsoft.com/office/officeart/2005/8/quickstyle/simple2" qsCatId="simple" csTypeId="urn:microsoft.com/office/officeart/2005/8/colors/accent2_2" csCatId="accent2"/>
      <dgm:spPr/>
      <dgm:t>
        <a:bodyPr/>
        <a:lstStyle/>
        <a:p>
          <a:endParaRPr lang="en-US"/>
        </a:p>
      </dgm:t>
    </dgm:pt>
    <dgm:pt modelId="{9FC3B8FA-C42F-49ED-9F39-532FFEEE1AF3}">
      <dgm:prSet/>
      <dgm:spPr/>
      <dgm:t>
        <a:bodyPr/>
        <a:lstStyle/>
        <a:p>
          <a:r>
            <a:rPr lang="en-IN"/>
            <a:t>Overview of the Project.</a:t>
          </a:r>
          <a:endParaRPr lang="en-US"/>
        </a:p>
      </dgm:t>
    </dgm:pt>
    <dgm:pt modelId="{E7761902-51F2-47B1-9E9B-21D87BC9185B}" type="parTrans" cxnId="{348B8203-D83F-4138-A355-A8CD00365B0A}">
      <dgm:prSet/>
      <dgm:spPr/>
      <dgm:t>
        <a:bodyPr/>
        <a:lstStyle/>
        <a:p>
          <a:endParaRPr lang="en-US"/>
        </a:p>
      </dgm:t>
    </dgm:pt>
    <dgm:pt modelId="{9EA1F47F-EC8C-49DE-9BD0-2EFFC059D7E8}" type="sibTrans" cxnId="{348B8203-D83F-4138-A355-A8CD00365B0A}">
      <dgm:prSet/>
      <dgm:spPr/>
      <dgm:t>
        <a:bodyPr/>
        <a:lstStyle/>
        <a:p>
          <a:endParaRPr lang="en-US"/>
        </a:p>
      </dgm:t>
    </dgm:pt>
    <dgm:pt modelId="{F87A2D10-F1AE-4AB6-A50B-D62C300E71AC}">
      <dgm:prSet/>
      <dgm:spPr/>
      <dgm:t>
        <a:bodyPr/>
        <a:lstStyle/>
        <a:p>
          <a:r>
            <a:rPr lang="en-IN"/>
            <a:t>Objective</a:t>
          </a:r>
          <a:endParaRPr lang="en-US"/>
        </a:p>
      </dgm:t>
    </dgm:pt>
    <dgm:pt modelId="{FDB28D3C-01A0-4D20-81A0-9265A43A4CC1}" type="parTrans" cxnId="{3B674309-ADFE-45B9-8972-24AE4419E9FD}">
      <dgm:prSet/>
      <dgm:spPr/>
      <dgm:t>
        <a:bodyPr/>
        <a:lstStyle/>
        <a:p>
          <a:endParaRPr lang="en-US"/>
        </a:p>
      </dgm:t>
    </dgm:pt>
    <dgm:pt modelId="{A8673BF5-B00E-4382-A715-98A4F2475ABF}" type="sibTrans" cxnId="{3B674309-ADFE-45B9-8972-24AE4419E9FD}">
      <dgm:prSet/>
      <dgm:spPr/>
      <dgm:t>
        <a:bodyPr/>
        <a:lstStyle/>
        <a:p>
          <a:endParaRPr lang="en-US"/>
        </a:p>
      </dgm:t>
    </dgm:pt>
    <dgm:pt modelId="{A26DDDBB-C82D-46C9-9452-0A3DEABF346D}">
      <dgm:prSet/>
      <dgm:spPr/>
      <dgm:t>
        <a:bodyPr/>
        <a:lstStyle/>
        <a:p>
          <a:r>
            <a:rPr lang="en-IN"/>
            <a:t>Significance</a:t>
          </a:r>
          <a:endParaRPr lang="en-US"/>
        </a:p>
      </dgm:t>
    </dgm:pt>
    <dgm:pt modelId="{62CF8347-6E44-4278-8E30-2071D446E09C}" type="parTrans" cxnId="{089255B5-7BB3-4639-AAE7-185474FFF98F}">
      <dgm:prSet/>
      <dgm:spPr/>
      <dgm:t>
        <a:bodyPr/>
        <a:lstStyle/>
        <a:p>
          <a:endParaRPr lang="en-US"/>
        </a:p>
      </dgm:t>
    </dgm:pt>
    <dgm:pt modelId="{8ED48A6B-084E-409C-841E-D9ED850CCD90}" type="sibTrans" cxnId="{089255B5-7BB3-4639-AAE7-185474FFF98F}">
      <dgm:prSet/>
      <dgm:spPr/>
      <dgm:t>
        <a:bodyPr/>
        <a:lstStyle/>
        <a:p>
          <a:endParaRPr lang="en-US"/>
        </a:p>
      </dgm:t>
    </dgm:pt>
    <dgm:pt modelId="{B52CBD86-9AE0-4C48-B430-2A5629AFBC08}">
      <dgm:prSet/>
      <dgm:spPr/>
      <dgm:t>
        <a:bodyPr/>
        <a:lstStyle/>
        <a:p>
          <a:r>
            <a:rPr lang="en-IN"/>
            <a:t>Data Dictionary</a:t>
          </a:r>
          <a:endParaRPr lang="en-US"/>
        </a:p>
      </dgm:t>
    </dgm:pt>
    <dgm:pt modelId="{4BC3E304-2CF5-4F5B-AB24-DA09BA7D2325}" type="parTrans" cxnId="{42FF888D-22CC-4D3C-8A49-AF5D4A1EE9C2}">
      <dgm:prSet/>
      <dgm:spPr/>
      <dgm:t>
        <a:bodyPr/>
        <a:lstStyle/>
        <a:p>
          <a:endParaRPr lang="en-US"/>
        </a:p>
      </dgm:t>
    </dgm:pt>
    <dgm:pt modelId="{6FA27B46-0E33-4E36-9512-E070045CBDE5}" type="sibTrans" cxnId="{42FF888D-22CC-4D3C-8A49-AF5D4A1EE9C2}">
      <dgm:prSet/>
      <dgm:spPr/>
      <dgm:t>
        <a:bodyPr/>
        <a:lstStyle/>
        <a:p>
          <a:endParaRPr lang="en-US"/>
        </a:p>
      </dgm:t>
    </dgm:pt>
    <dgm:pt modelId="{7C842826-A79E-4FD0-B669-F75CB939F2C9}">
      <dgm:prSet/>
      <dgm:spPr/>
      <dgm:t>
        <a:bodyPr/>
        <a:lstStyle/>
        <a:p>
          <a:r>
            <a:rPr lang="en-IN"/>
            <a:t>ER Diagram</a:t>
          </a:r>
          <a:endParaRPr lang="en-US"/>
        </a:p>
      </dgm:t>
    </dgm:pt>
    <dgm:pt modelId="{5E44CF23-5DA7-418B-B7CD-F574C8C7597A}" type="parTrans" cxnId="{48B4EE2D-17BD-4B6C-8317-BB24B1DE4D08}">
      <dgm:prSet/>
      <dgm:spPr/>
      <dgm:t>
        <a:bodyPr/>
        <a:lstStyle/>
        <a:p>
          <a:endParaRPr lang="en-US"/>
        </a:p>
      </dgm:t>
    </dgm:pt>
    <dgm:pt modelId="{799DA320-3061-483E-95D5-25BAE8468199}" type="sibTrans" cxnId="{48B4EE2D-17BD-4B6C-8317-BB24B1DE4D08}">
      <dgm:prSet/>
      <dgm:spPr/>
      <dgm:t>
        <a:bodyPr/>
        <a:lstStyle/>
        <a:p>
          <a:endParaRPr lang="en-US"/>
        </a:p>
      </dgm:t>
    </dgm:pt>
    <dgm:pt modelId="{9EEFEDCF-7EA6-4FC1-BB8D-C8C0333EFA9A}">
      <dgm:prSet/>
      <dgm:spPr/>
      <dgm:t>
        <a:bodyPr/>
        <a:lstStyle/>
        <a:p>
          <a:r>
            <a:rPr lang="en-IN"/>
            <a:t>Steps to connect to Data</a:t>
          </a:r>
          <a:endParaRPr lang="en-US"/>
        </a:p>
      </dgm:t>
    </dgm:pt>
    <dgm:pt modelId="{EE17FA5C-F4B2-417C-9B06-0B126A733415}" type="parTrans" cxnId="{281BCC79-C124-478A-B5A8-751C7B1B8BED}">
      <dgm:prSet/>
      <dgm:spPr/>
      <dgm:t>
        <a:bodyPr/>
        <a:lstStyle/>
        <a:p>
          <a:endParaRPr lang="en-US"/>
        </a:p>
      </dgm:t>
    </dgm:pt>
    <dgm:pt modelId="{1C7B6AD7-A999-4235-955B-D6FE51783D61}" type="sibTrans" cxnId="{281BCC79-C124-478A-B5A8-751C7B1B8BED}">
      <dgm:prSet/>
      <dgm:spPr/>
      <dgm:t>
        <a:bodyPr/>
        <a:lstStyle/>
        <a:p>
          <a:endParaRPr lang="en-US"/>
        </a:p>
      </dgm:t>
    </dgm:pt>
    <dgm:pt modelId="{1A0F7E45-CBBD-48FB-8979-E2C7BD55F13C}">
      <dgm:prSet/>
      <dgm:spPr/>
      <dgm:t>
        <a:bodyPr/>
        <a:lstStyle/>
        <a:p>
          <a:r>
            <a:rPr lang="en-IN"/>
            <a:t>Problem statements with solutions and insights.</a:t>
          </a:r>
          <a:endParaRPr lang="en-US"/>
        </a:p>
      </dgm:t>
    </dgm:pt>
    <dgm:pt modelId="{F3E3D080-90A9-49CA-9F8D-10A0444C9DBD}" type="parTrans" cxnId="{E8B93B87-7C3C-49EE-8308-F91217F309B3}">
      <dgm:prSet/>
      <dgm:spPr/>
      <dgm:t>
        <a:bodyPr/>
        <a:lstStyle/>
        <a:p>
          <a:endParaRPr lang="en-US"/>
        </a:p>
      </dgm:t>
    </dgm:pt>
    <dgm:pt modelId="{C6B6FA02-8902-4CE9-812B-7437EF82B3C2}" type="sibTrans" cxnId="{E8B93B87-7C3C-49EE-8308-F91217F309B3}">
      <dgm:prSet/>
      <dgm:spPr/>
      <dgm:t>
        <a:bodyPr/>
        <a:lstStyle/>
        <a:p>
          <a:endParaRPr lang="en-US"/>
        </a:p>
      </dgm:t>
    </dgm:pt>
    <dgm:pt modelId="{4C53265A-8F80-442E-B2B0-6A3271E5B07E}">
      <dgm:prSet/>
      <dgm:spPr/>
      <dgm:t>
        <a:bodyPr/>
        <a:lstStyle/>
        <a:p>
          <a:r>
            <a:rPr lang="en-IN"/>
            <a:t>Conclusion.</a:t>
          </a:r>
          <a:endParaRPr lang="en-US"/>
        </a:p>
      </dgm:t>
    </dgm:pt>
    <dgm:pt modelId="{4F502A55-81FF-4A01-8F9F-1DC2FCF3D019}" type="parTrans" cxnId="{397E118D-8D2D-4207-92C0-DBE4182BD72E}">
      <dgm:prSet/>
      <dgm:spPr/>
      <dgm:t>
        <a:bodyPr/>
        <a:lstStyle/>
        <a:p>
          <a:endParaRPr lang="en-US"/>
        </a:p>
      </dgm:t>
    </dgm:pt>
    <dgm:pt modelId="{19662621-AE4E-4ED1-8D78-E5A24BE64122}" type="sibTrans" cxnId="{397E118D-8D2D-4207-92C0-DBE4182BD72E}">
      <dgm:prSet/>
      <dgm:spPr/>
      <dgm:t>
        <a:bodyPr/>
        <a:lstStyle/>
        <a:p>
          <a:endParaRPr lang="en-US"/>
        </a:p>
      </dgm:t>
    </dgm:pt>
    <dgm:pt modelId="{D05D9887-025E-437F-BA1D-09DCFA24F407}" type="pres">
      <dgm:prSet presAssocID="{3A91A6B2-7CEC-4EBF-9A6C-8751AC145A8C}" presName="Name0" presStyleCnt="0">
        <dgm:presLayoutVars>
          <dgm:dir/>
          <dgm:resizeHandles val="exact"/>
        </dgm:presLayoutVars>
      </dgm:prSet>
      <dgm:spPr/>
    </dgm:pt>
    <dgm:pt modelId="{0C4350AC-27AE-458F-ABB9-1AEF9ADE6103}" type="pres">
      <dgm:prSet presAssocID="{9FC3B8FA-C42F-49ED-9F39-532FFEEE1AF3}" presName="node" presStyleLbl="node1" presStyleIdx="0" presStyleCnt="8">
        <dgm:presLayoutVars>
          <dgm:bulletEnabled val="1"/>
        </dgm:presLayoutVars>
      </dgm:prSet>
      <dgm:spPr/>
    </dgm:pt>
    <dgm:pt modelId="{2D462688-50E1-462A-8880-E18A10D2BB04}" type="pres">
      <dgm:prSet presAssocID="{9EA1F47F-EC8C-49DE-9BD0-2EFFC059D7E8}" presName="sibTrans" presStyleLbl="sibTrans1D1" presStyleIdx="0" presStyleCnt="7"/>
      <dgm:spPr/>
    </dgm:pt>
    <dgm:pt modelId="{A5CE5C9A-FD50-43C1-9ADE-EE6015EEC751}" type="pres">
      <dgm:prSet presAssocID="{9EA1F47F-EC8C-49DE-9BD0-2EFFC059D7E8}" presName="connectorText" presStyleLbl="sibTrans1D1" presStyleIdx="0" presStyleCnt="7"/>
      <dgm:spPr/>
    </dgm:pt>
    <dgm:pt modelId="{6C4F9A64-63ED-4AD1-B721-D5A6FEF683CA}" type="pres">
      <dgm:prSet presAssocID="{F87A2D10-F1AE-4AB6-A50B-D62C300E71AC}" presName="node" presStyleLbl="node1" presStyleIdx="1" presStyleCnt="8">
        <dgm:presLayoutVars>
          <dgm:bulletEnabled val="1"/>
        </dgm:presLayoutVars>
      </dgm:prSet>
      <dgm:spPr/>
    </dgm:pt>
    <dgm:pt modelId="{254FEAB0-7CFF-48B5-BD4E-D6137B2B914A}" type="pres">
      <dgm:prSet presAssocID="{A8673BF5-B00E-4382-A715-98A4F2475ABF}" presName="sibTrans" presStyleLbl="sibTrans1D1" presStyleIdx="1" presStyleCnt="7"/>
      <dgm:spPr/>
    </dgm:pt>
    <dgm:pt modelId="{670B458F-7BDD-4878-8C67-71E9BF8A132D}" type="pres">
      <dgm:prSet presAssocID="{A8673BF5-B00E-4382-A715-98A4F2475ABF}" presName="connectorText" presStyleLbl="sibTrans1D1" presStyleIdx="1" presStyleCnt="7"/>
      <dgm:spPr/>
    </dgm:pt>
    <dgm:pt modelId="{C1216B1A-F934-4DB2-A80A-62EEA0A67626}" type="pres">
      <dgm:prSet presAssocID="{A26DDDBB-C82D-46C9-9452-0A3DEABF346D}" presName="node" presStyleLbl="node1" presStyleIdx="2" presStyleCnt="8">
        <dgm:presLayoutVars>
          <dgm:bulletEnabled val="1"/>
        </dgm:presLayoutVars>
      </dgm:prSet>
      <dgm:spPr/>
    </dgm:pt>
    <dgm:pt modelId="{8688FB98-E8F1-48DD-9937-E125C8B84252}" type="pres">
      <dgm:prSet presAssocID="{8ED48A6B-084E-409C-841E-D9ED850CCD90}" presName="sibTrans" presStyleLbl="sibTrans1D1" presStyleIdx="2" presStyleCnt="7"/>
      <dgm:spPr/>
    </dgm:pt>
    <dgm:pt modelId="{D2A62596-8DE8-41E6-9734-A2A8AAC6E1E8}" type="pres">
      <dgm:prSet presAssocID="{8ED48A6B-084E-409C-841E-D9ED850CCD90}" presName="connectorText" presStyleLbl="sibTrans1D1" presStyleIdx="2" presStyleCnt="7"/>
      <dgm:spPr/>
    </dgm:pt>
    <dgm:pt modelId="{215A0F8F-24A9-445E-932A-A05A69AE525E}" type="pres">
      <dgm:prSet presAssocID="{B52CBD86-9AE0-4C48-B430-2A5629AFBC08}" presName="node" presStyleLbl="node1" presStyleIdx="3" presStyleCnt="8">
        <dgm:presLayoutVars>
          <dgm:bulletEnabled val="1"/>
        </dgm:presLayoutVars>
      </dgm:prSet>
      <dgm:spPr/>
    </dgm:pt>
    <dgm:pt modelId="{65807C20-9A42-4E7A-89F7-3C2A9D9F2E17}" type="pres">
      <dgm:prSet presAssocID="{6FA27B46-0E33-4E36-9512-E070045CBDE5}" presName="sibTrans" presStyleLbl="sibTrans1D1" presStyleIdx="3" presStyleCnt="7"/>
      <dgm:spPr/>
    </dgm:pt>
    <dgm:pt modelId="{63D433C3-A85E-46BB-9996-423E788FD4B2}" type="pres">
      <dgm:prSet presAssocID="{6FA27B46-0E33-4E36-9512-E070045CBDE5}" presName="connectorText" presStyleLbl="sibTrans1D1" presStyleIdx="3" presStyleCnt="7"/>
      <dgm:spPr/>
    </dgm:pt>
    <dgm:pt modelId="{13B06564-4BA5-4839-BFD0-E6428A87386C}" type="pres">
      <dgm:prSet presAssocID="{7C842826-A79E-4FD0-B669-F75CB939F2C9}" presName="node" presStyleLbl="node1" presStyleIdx="4" presStyleCnt="8">
        <dgm:presLayoutVars>
          <dgm:bulletEnabled val="1"/>
        </dgm:presLayoutVars>
      </dgm:prSet>
      <dgm:spPr/>
    </dgm:pt>
    <dgm:pt modelId="{4E1BB41C-17EB-449D-B540-0829D2D29942}" type="pres">
      <dgm:prSet presAssocID="{799DA320-3061-483E-95D5-25BAE8468199}" presName="sibTrans" presStyleLbl="sibTrans1D1" presStyleIdx="4" presStyleCnt="7"/>
      <dgm:spPr/>
    </dgm:pt>
    <dgm:pt modelId="{026C1145-6629-47E7-85B9-6B61D0C92FFE}" type="pres">
      <dgm:prSet presAssocID="{799DA320-3061-483E-95D5-25BAE8468199}" presName="connectorText" presStyleLbl="sibTrans1D1" presStyleIdx="4" presStyleCnt="7"/>
      <dgm:spPr/>
    </dgm:pt>
    <dgm:pt modelId="{CA821667-CD81-447F-BD04-94874F4AA392}" type="pres">
      <dgm:prSet presAssocID="{9EEFEDCF-7EA6-4FC1-BB8D-C8C0333EFA9A}" presName="node" presStyleLbl="node1" presStyleIdx="5" presStyleCnt="8">
        <dgm:presLayoutVars>
          <dgm:bulletEnabled val="1"/>
        </dgm:presLayoutVars>
      </dgm:prSet>
      <dgm:spPr/>
    </dgm:pt>
    <dgm:pt modelId="{5EB85EBB-07ED-47FB-A8A8-4644E08075B0}" type="pres">
      <dgm:prSet presAssocID="{1C7B6AD7-A999-4235-955B-D6FE51783D61}" presName="sibTrans" presStyleLbl="sibTrans1D1" presStyleIdx="5" presStyleCnt="7"/>
      <dgm:spPr/>
    </dgm:pt>
    <dgm:pt modelId="{DE1643FB-593E-4E58-ABD2-9CC5F67C2CB6}" type="pres">
      <dgm:prSet presAssocID="{1C7B6AD7-A999-4235-955B-D6FE51783D61}" presName="connectorText" presStyleLbl="sibTrans1D1" presStyleIdx="5" presStyleCnt="7"/>
      <dgm:spPr/>
    </dgm:pt>
    <dgm:pt modelId="{D3987816-326A-4FB9-B21C-C0DCC4A3D87F}" type="pres">
      <dgm:prSet presAssocID="{1A0F7E45-CBBD-48FB-8979-E2C7BD55F13C}" presName="node" presStyleLbl="node1" presStyleIdx="6" presStyleCnt="8">
        <dgm:presLayoutVars>
          <dgm:bulletEnabled val="1"/>
        </dgm:presLayoutVars>
      </dgm:prSet>
      <dgm:spPr/>
    </dgm:pt>
    <dgm:pt modelId="{38A5B355-6F88-4BED-8D71-EEA3664FBA96}" type="pres">
      <dgm:prSet presAssocID="{C6B6FA02-8902-4CE9-812B-7437EF82B3C2}" presName="sibTrans" presStyleLbl="sibTrans1D1" presStyleIdx="6" presStyleCnt="7"/>
      <dgm:spPr/>
    </dgm:pt>
    <dgm:pt modelId="{4B69E6CA-2D6F-4270-99EE-B181D93E723D}" type="pres">
      <dgm:prSet presAssocID="{C6B6FA02-8902-4CE9-812B-7437EF82B3C2}" presName="connectorText" presStyleLbl="sibTrans1D1" presStyleIdx="6" presStyleCnt="7"/>
      <dgm:spPr/>
    </dgm:pt>
    <dgm:pt modelId="{322B4AFE-D273-491D-BEF4-555AB33C6FEA}" type="pres">
      <dgm:prSet presAssocID="{4C53265A-8F80-442E-B2B0-6A3271E5B07E}" presName="node" presStyleLbl="node1" presStyleIdx="7" presStyleCnt="8">
        <dgm:presLayoutVars>
          <dgm:bulletEnabled val="1"/>
        </dgm:presLayoutVars>
      </dgm:prSet>
      <dgm:spPr/>
    </dgm:pt>
  </dgm:ptLst>
  <dgm:cxnLst>
    <dgm:cxn modelId="{348B8203-D83F-4138-A355-A8CD00365B0A}" srcId="{3A91A6B2-7CEC-4EBF-9A6C-8751AC145A8C}" destId="{9FC3B8FA-C42F-49ED-9F39-532FFEEE1AF3}" srcOrd="0" destOrd="0" parTransId="{E7761902-51F2-47B1-9E9B-21D87BC9185B}" sibTransId="{9EA1F47F-EC8C-49DE-9BD0-2EFFC059D7E8}"/>
    <dgm:cxn modelId="{3B674309-ADFE-45B9-8972-24AE4419E9FD}" srcId="{3A91A6B2-7CEC-4EBF-9A6C-8751AC145A8C}" destId="{F87A2D10-F1AE-4AB6-A50B-D62C300E71AC}" srcOrd="1" destOrd="0" parTransId="{FDB28D3C-01A0-4D20-81A0-9265A43A4CC1}" sibTransId="{A8673BF5-B00E-4382-A715-98A4F2475ABF}"/>
    <dgm:cxn modelId="{4646550F-F365-45A2-97BC-A39D4696AF04}" type="presOf" srcId="{1C7B6AD7-A999-4235-955B-D6FE51783D61}" destId="{5EB85EBB-07ED-47FB-A8A8-4644E08075B0}" srcOrd="0" destOrd="0" presId="urn:microsoft.com/office/officeart/2016/7/layout/RepeatingBendingProcessNew"/>
    <dgm:cxn modelId="{645C5F16-AF8F-4198-8919-94F5D5374AC3}" type="presOf" srcId="{3A91A6B2-7CEC-4EBF-9A6C-8751AC145A8C}" destId="{D05D9887-025E-437F-BA1D-09DCFA24F407}" srcOrd="0" destOrd="0" presId="urn:microsoft.com/office/officeart/2016/7/layout/RepeatingBendingProcessNew"/>
    <dgm:cxn modelId="{F2A0591F-F38E-4948-A57A-E7DFD3AE550E}" type="presOf" srcId="{A8673BF5-B00E-4382-A715-98A4F2475ABF}" destId="{670B458F-7BDD-4878-8C67-71E9BF8A132D}" srcOrd="1" destOrd="0" presId="urn:microsoft.com/office/officeart/2016/7/layout/RepeatingBendingProcessNew"/>
    <dgm:cxn modelId="{98378F21-BF60-481D-AD20-0978475CFFC6}" type="presOf" srcId="{F87A2D10-F1AE-4AB6-A50B-D62C300E71AC}" destId="{6C4F9A64-63ED-4AD1-B721-D5A6FEF683CA}" srcOrd="0" destOrd="0" presId="urn:microsoft.com/office/officeart/2016/7/layout/RepeatingBendingProcessNew"/>
    <dgm:cxn modelId="{FD6D6624-AF0A-4E9D-AA5D-6340195794D0}" type="presOf" srcId="{C6B6FA02-8902-4CE9-812B-7437EF82B3C2}" destId="{38A5B355-6F88-4BED-8D71-EEA3664FBA96}" srcOrd="0" destOrd="0" presId="urn:microsoft.com/office/officeart/2016/7/layout/RepeatingBendingProcessNew"/>
    <dgm:cxn modelId="{A623632C-7BC0-48DA-87F5-8D8A5682C99E}" type="presOf" srcId="{B52CBD86-9AE0-4C48-B430-2A5629AFBC08}" destId="{215A0F8F-24A9-445E-932A-A05A69AE525E}" srcOrd="0" destOrd="0" presId="urn:microsoft.com/office/officeart/2016/7/layout/RepeatingBendingProcessNew"/>
    <dgm:cxn modelId="{E795002D-3513-4886-8508-02CAD859FF11}" type="presOf" srcId="{4C53265A-8F80-442E-B2B0-6A3271E5B07E}" destId="{322B4AFE-D273-491D-BEF4-555AB33C6FEA}" srcOrd="0" destOrd="0" presId="urn:microsoft.com/office/officeart/2016/7/layout/RepeatingBendingProcessNew"/>
    <dgm:cxn modelId="{48B4EE2D-17BD-4B6C-8317-BB24B1DE4D08}" srcId="{3A91A6B2-7CEC-4EBF-9A6C-8751AC145A8C}" destId="{7C842826-A79E-4FD0-B669-F75CB939F2C9}" srcOrd="4" destOrd="0" parTransId="{5E44CF23-5DA7-418B-B7CD-F574C8C7597A}" sibTransId="{799DA320-3061-483E-95D5-25BAE8468199}"/>
    <dgm:cxn modelId="{16EC4638-8085-48E2-B6AA-723CD508EEB8}" type="presOf" srcId="{9EEFEDCF-7EA6-4FC1-BB8D-C8C0333EFA9A}" destId="{CA821667-CD81-447F-BD04-94874F4AA392}" srcOrd="0" destOrd="0" presId="urn:microsoft.com/office/officeart/2016/7/layout/RepeatingBendingProcessNew"/>
    <dgm:cxn modelId="{B51A2543-7FDD-4063-8785-68846785427B}" type="presOf" srcId="{8ED48A6B-084E-409C-841E-D9ED850CCD90}" destId="{D2A62596-8DE8-41E6-9734-A2A8AAC6E1E8}" srcOrd="1" destOrd="0" presId="urn:microsoft.com/office/officeart/2016/7/layout/RepeatingBendingProcessNew"/>
    <dgm:cxn modelId="{624FF965-335F-42BF-B6D5-E2933037C53C}" type="presOf" srcId="{799DA320-3061-483E-95D5-25BAE8468199}" destId="{026C1145-6629-47E7-85B9-6B61D0C92FFE}" srcOrd="1" destOrd="0" presId="urn:microsoft.com/office/officeart/2016/7/layout/RepeatingBendingProcessNew"/>
    <dgm:cxn modelId="{281BCC79-C124-478A-B5A8-751C7B1B8BED}" srcId="{3A91A6B2-7CEC-4EBF-9A6C-8751AC145A8C}" destId="{9EEFEDCF-7EA6-4FC1-BB8D-C8C0333EFA9A}" srcOrd="5" destOrd="0" parTransId="{EE17FA5C-F4B2-417C-9B06-0B126A733415}" sibTransId="{1C7B6AD7-A999-4235-955B-D6FE51783D61}"/>
    <dgm:cxn modelId="{6B70EC5A-1067-4416-9A95-6204EED45D0A}" type="presOf" srcId="{6FA27B46-0E33-4E36-9512-E070045CBDE5}" destId="{65807C20-9A42-4E7A-89F7-3C2A9D9F2E17}" srcOrd="0" destOrd="0" presId="urn:microsoft.com/office/officeart/2016/7/layout/RepeatingBendingProcessNew"/>
    <dgm:cxn modelId="{4E63F97E-3427-4C00-938E-261D7088739E}" type="presOf" srcId="{9FC3B8FA-C42F-49ED-9F39-532FFEEE1AF3}" destId="{0C4350AC-27AE-458F-ABB9-1AEF9ADE6103}" srcOrd="0" destOrd="0" presId="urn:microsoft.com/office/officeart/2016/7/layout/RepeatingBendingProcessNew"/>
    <dgm:cxn modelId="{E8B93B87-7C3C-49EE-8308-F91217F309B3}" srcId="{3A91A6B2-7CEC-4EBF-9A6C-8751AC145A8C}" destId="{1A0F7E45-CBBD-48FB-8979-E2C7BD55F13C}" srcOrd="6" destOrd="0" parTransId="{F3E3D080-90A9-49CA-9F8D-10A0444C9DBD}" sibTransId="{C6B6FA02-8902-4CE9-812B-7437EF82B3C2}"/>
    <dgm:cxn modelId="{397E118D-8D2D-4207-92C0-DBE4182BD72E}" srcId="{3A91A6B2-7CEC-4EBF-9A6C-8751AC145A8C}" destId="{4C53265A-8F80-442E-B2B0-6A3271E5B07E}" srcOrd="7" destOrd="0" parTransId="{4F502A55-81FF-4A01-8F9F-1DC2FCF3D019}" sibTransId="{19662621-AE4E-4ED1-8D78-E5A24BE64122}"/>
    <dgm:cxn modelId="{42FF888D-22CC-4D3C-8A49-AF5D4A1EE9C2}" srcId="{3A91A6B2-7CEC-4EBF-9A6C-8751AC145A8C}" destId="{B52CBD86-9AE0-4C48-B430-2A5629AFBC08}" srcOrd="3" destOrd="0" parTransId="{4BC3E304-2CF5-4F5B-AB24-DA09BA7D2325}" sibTransId="{6FA27B46-0E33-4E36-9512-E070045CBDE5}"/>
    <dgm:cxn modelId="{217A6197-FB3E-472E-848D-5B960EB43B90}" type="presOf" srcId="{6FA27B46-0E33-4E36-9512-E070045CBDE5}" destId="{63D433C3-A85E-46BB-9996-423E788FD4B2}" srcOrd="1" destOrd="0" presId="urn:microsoft.com/office/officeart/2016/7/layout/RepeatingBendingProcessNew"/>
    <dgm:cxn modelId="{6102069A-E2D0-45A5-A206-107A6B60A181}" type="presOf" srcId="{1A0F7E45-CBBD-48FB-8979-E2C7BD55F13C}" destId="{D3987816-326A-4FB9-B21C-C0DCC4A3D87F}" srcOrd="0" destOrd="0" presId="urn:microsoft.com/office/officeart/2016/7/layout/RepeatingBendingProcessNew"/>
    <dgm:cxn modelId="{39B2709A-E0E2-4696-AFEA-058A0B10B595}" type="presOf" srcId="{1C7B6AD7-A999-4235-955B-D6FE51783D61}" destId="{DE1643FB-593E-4E58-ABD2-9CC5F67C2CB6}" srcOrd="1" destOrd="0" presId="urn:microsoft.com/office/officeart/2016/7/layout/RepeatingBendingProcessNew"/>
    <dgm:cxn modelId="{860D8BAB-D2F2-4B6A-9B82-DDC43EF3C460}" type="presOf" srcId="{7C842826-A79E-4FD0-B669-F75CB939F2C9}" destId="{13B06564-4BA5-4839-BFD0-E6428A87386C}" srcOrd="0" destOrd="0" presId="urn:microsoft.com/office/officeart/2016/7/layout/RepeatingBendingProcessNew"/>
    <dgm:cxn modelId="{089255B5-7BB3-4639-AAE7-185474FFF98F}" srcId="{3A91A6B2-7CEC-4EBF-9A6C-8751AC145A8C}" destId="{A26DDDBB-C82D-46C9-9452-0A3DEABF346D}" srcOrd="2" destOrd="0" parTransId="{62CF8347-6E44-4278-8E30-2071D446E09C}" sibTransId="{8ED48A6B-084E-409C-841E-D9ED850CCD90}"/>
    <dgm:cxn modelId="{467028BB-000C-45A4-B106-88B77107F80E}" type="presOf" srcId="{C6B6FA02-8902-4CE9-812B-7437EF82B3C2}" destId="{4B69E6CA-2D6F-4270-99EE-B181D93E723D}" srcOrd="1" destOrd="0" presId="urn:microsoft.com/office/officeart/2016/7/layout/RepeatingBendingProcessNew"/>
    <dgm:cxn modelId="{42B180CA-B09F-4644-A462-803FDEAAFAD6}" type="presOf" srcId="{9EA1F47F-EC8C-49DE-9BD0-2EFFC059D7E8}" destId="{A5CE5C9A-FD50-43C1-9ADE-EE6015EEC751}" srcOrd="1" destOrd="0" presId="urn:microsoft.com/office/officeart/2016/7/layout/RepeatingBendingProcessNew"/>
    <dgm:cxn modelId="{B7455AD5-3251-4136-B6C3-D73550D0BA4B}" type="presOf" srcId="{8ED48A6B-084E-409C-841E-D9ED850CCD90}" destId="{8688FB98-E8F1-48DD-9937-E125C8B84252}" srcOrd="0" destOrd="0" presId="urn:microsoft.com/office/officeart/2016/7/layout/RepeatingBendingProcessNew"/>
    <dgm:cxn modelId="{A73783EA-7653-434A-8C28-1EC809FB8F2B}" type="presOf" srcId="{A26DDDBB-C82D-46C9-9452-0A3DEABF346D}" destId="{C1216B1A-F934-4DB2-A80A-62EEA0A67626}" srcOrd="0" destOrd="0" presId="urn:microsoft.com/office/officeart/2016/7/layout/RepeatingBendingProcessNew"/>
    <dgm:cxn modelId="{CC5926F2-2D61-4679-98B1-7E548D6D6369}" type="presOf" srcId="{A8673BF5-B00E-4382-A715-98A4F2475ABF}" destId="{254FEAB0-7CFF-48B5-BD4E-D6137B2B914A}" srcOrd="0" destOrd="0" presId="urn:microsoft.com/office/officeart/2016/7/layout/RepeatingBendingProcessNew"/>
    <dgm:cxn modelId="{ACFC35FE-A54E-4624-A77A-FB1EF925FFA2}" type="presOf" srcId="{799DA320-3061-483E-95D5-25BAE8468199}" destId="{4E1BB41C-17EB-449D-B540-0829D2D29942}" srcOrd="0" destOrd="0" presId="urn:microsoft.com/office/officeart/2016/7/layout/RepeatingBendingProcessNew"/>
    <dgm:cxn modelId="{4EEC75FF-B4D1-44D5-81A9-4EAC82C328E2}" type="presOf" srcId="{9EA1F47F-EC8C-49DE-9BD0-2EFFC059D7E8}" destId="{2D462688-50E1-462A-8880-E18A10D2BB04}" srcOrd="0" destOrd="0" presId="urn:microsoft.com/office/officeart/2016/7/layout/RepeatingBendingProcessNew"/>
    <dgm:cxn modelId="{01DF0EE3-7A7A-437E-B048-E55A4850F57E}" type="presParOf" srcId="{D05D9887-025E-437F-BA1D-09DCFA24F407}" destId="{0C4350AC-27AE-458F-ABB9-1AEF9ADE6103}" srcOrd="0" destOrd="0" presId="urn:microsoft.com/office/officeart/2016/7/layout/RepeatingBendingProcessNew"/>
    <dgm:cxn modelId="{78E7208E-67A6-44CA-BBC2-F0171F3114E2}" type="presParOf" srcId="{D05D9887-025E-437F-BA1D-09DCFA24F407}" destId="{2D462688-50E1-462A-8880-E18A10D2BB04}" srcOrd="1" destOrd="0" presId="urn:microsoft.com/office/officeart/2016/7/layout/RepeatingBendingProcessNew"/>
    <dgm:cxn modelId="{A157140B-35DF-4ADA-B4DD-C4495DB68CF6}" type="presParOf" srcId="{2D462688-50E1-462A-8880-E18A10D2BB04}" destId="{A5CE5C9A-FD50-43C1-9ADE-EE6015EEC751}" srcOrd="0" destOrd="0" presId="urn:microsoft.com/office/officeart/2016/7/layout/RepeatingBendingProcessNew"/>
    <dgm:cxn modelId="{E963335C-02C2-470D-A955-346373685047}" type="presParOf" srcId="{D05D9887-025E-437F-BA1D-09DCFA24F407}" destId="{6C4F9A64-63ED-4AD1-B721-D5A6FEF683CA}" srcOrd="2" destOrd="0" presId="urn:microsoft.com/office/officeart/2016/7/layout/RepeatingBendingProcessNew"/>
    <dgm:cxn modelId="{7D28FE7F-C0E9-45FF-870D-E610E666747A}" type="presParOf" srcId="{D05D9887-025E-437F-BA1D-09DCFA24F407}" destId="{254FEAB0-7CFF-48B5-BD4E-D6137B2B914A}" srcOrd="3" destOrd="0" presId="urn:microsoft.com/office/officeart/2016/7/layout/RepeatingBendingProcessNew"/>
    <dgm:cxn modelId="{7795F000-9AA2-4B2A-925D-3900CF67F888}" type="presParOf" srcId="{254FEAB0-7CFF-48B5-BD4E-D6137B2B914A}" destId="{670B458F-7BDD-4878-8C67-71E9BF8A132D}" srcOrd="0" destOrd="0" presId="urn:microsoft.com/office/officeart/2016/7/layout/RepeatingBendingProcessNew"/>
    <dgm:cxn modelId="{E029FCA4-A723-40CB-B039-748585438CB2}" type="presParOf" srcId="{D05D9887-025E-437F-BA1D-09DCFA24F407}" destId="{C1216B1A-F934-4DB2-A80A-62EEA0A67626}" srcOrd="4" destOrd="0" presId="urn:microsoft.com/office/officeart/2016/7/layout/RepeatingBendingProcessNew"/>
    <dgm:cxn modelId="{ACB70B59-06F3-48B8-84EF-3BB755DA8AC0}" type="presParOf" srcId="{D05D9887-025E-437F-BA1D-09DCFA24F407}" destId="{8688FB98-E8F1-48DD-9937-E125C8B84252}" srcOrd="5" destOrd="0" presId="urn:microsoft.com/office/officeart/2016/7/layout/RepeatingBendingProcessNew"/>
    <dgm:cxn modelId="{28B38125-9F82-4D93-A12D-85B50D27FFC3}" type="presParOf" srcId="{8688FB98-E8F1-48DD-9937-E125C8B84252}" destId="{D2A62596-8DE8-41E6-9734-A2A8AAC6E1E8}" srcOrd="0" destOrd="0" presId="urn:microsoft.com/office/officeart/2016/7/layout/RepeatingBendingProcessNew"/>
    <dgm:cxn modelId="{E5082FFF-7EBD-4F5C-A806-3F70DBF31143}" type="presParOf" srcId="{D05D9887-025E-437F-BA1D-09DCFA24F407}" destId="{215A0F8F-24A9-445E-932A-A05A69AE525E}" srcOrd="6" destOrd="0" presId="urn:microsoft.com/office/officeart/2016/7/layout/RepeatingBendingProcessNew"/>
    <dgm:cxn modelId="{6B6A0F1E-66DA-44DF-BA75-66DB62B64929}" type="presParOf" srcId="{D05D9887-025E-437F-BA1D-09DCFA24F407}" destId="{65807C20-9A42-4E7A-89F7-3C2A9D9F2E17}" srcOrd="7" destOrd="0" presId="urn:microsoft.com/office/officeart/2016/7/layout/RepeatingBendingProcessNew"/>
    <dgm:cxn modelId="{F5BC74BE-DC0B-4A08-9D30-7E4137A8DA3C}" type="presParOf" srcId="{65807C20-9A42-4E7A-89F7-3C2A9D9F2E17}" destId="{63D433C3-A85E-46BB-9996-423E788FD4B2}" srcOrd="0" destOrd="0" presId="urn:microsoft.com/office/officeart/2016/7/layout/RepeatingBendingProcessNew"/>
    <dgm:cxn modelId="{5397455A-4478-469D-841D-14AA4140FB27}" type="presParOf" srcId="{D05D9887-025E-437F-BA1D-09DCFA24F407}" destId="{13B06564-4BA5-4839-BFD0-E6428A87386C}" srcOrd="8" destOrd="0" presId="urn:microsoft.com/office/officeart/2016/7/layout/RepeatingBendingProcessNew"/>
    <dgm:cxn modelId="{0E3DE21B-7E1F-4645-A5BC-3D23A0F697F1}" type="presParOf" srcId="{D05D9887-025E-437F-BA1D-09DCFA24F407}" destId="{4E1BB41C-17EB-449D-B540-0829D2D29942}" srcOrd="9" destOrd="0" presId="urn:microsoft.com/office/officeart/2016/7/layout/RepeatingBendingProcessNew"/>
    <dgm:cxn modelId="{0ED30C85-CE99-4589-A0DE-05525D4049D9}" type="presParOf" srcId="{4E1BB41C-17EB-449D-B540-0829D2D29942}" destId="{026C1145-6629-47E7-85B9-6B61D0C92FFE}" srcOrd="0" destOrd="0" presId="urn:microsoft.com/office/officeart/2016/7/layout/RepeatingBendingProcessNew"/>
    <dgm:cxn modelId="{AAD8E2A9-84C1-4B9E-965D-1208412F0CC1}" type="presParOf" srcId="{D05D9887-025E-437F-BA1D-09DCFA24F407}" destId="{CA821667-CD81-447F-BD04-94874F4AA392}" srcOrd="10" destOrd="0" presId="urn:microsoft.com/office/officeart/2016/7/layout/RepeatingBendingProcessNew"/>
    <dgm:cxn modelId="{E7578123-3BAC-4E0F-B812-D5D16B35961D}" type="presParOf" srcId="{D05D9887-025E-437F-BA1D-09DCFA24F407}" destId="{5EB85EBB-07ED-47FB-A8A8-4644E08075B0}" srcOrd="11" destOrd="0" presId="urn:microsoft.com/office/officeart/2016/7/layout/RepeatingBendingProcessNew"/>
    <dgm:cxn modelId="{A4CA0625-D972-4C7F-B083-C799886B8446}" type="presParOf" srcId="{5EB85EBB-07ED-47FB-A8A8-4644E08075B0}" destId="{DE1643FB-593E-4E58-ABD2-9CC5F67C2CB6}" srcOrd="0" destOrd="0" presId="urn:microsoft.com/office/officeart/2016/7/layout/RepeatingBendingProcessNew"/>
    <dgm:cxn modelId="{E0418648-10BE-4772-A468-C7798CCE4725}" type="presParOf" srcId="{D05D9887-025E-437F-BA1D-09DCFA24F407}" destId="{D3987816-326A-4FB9-B21C-C0DCC4A3D87F}" srcOrd="12" destOrd="0" presId="urn:microsoft.com/office/officeart/2016/7/layout/RepeatingBendingProcessNew"/>
    <dgm:cxn modelId="{28E0B7AA-C75F-4EC6-9AE7-DC8EB7E2C1DD}" type="presParOf" srcId="{D05D9887-025E-437F-BA1D-09DCFA24F407}" destId="{38A5B355-6F88-4BED-8D71-EEA3664FBA96}" srcOrd="13" destOrd="0" presId="urn:microsoft.com/office/officeart/2016/7/layout/RepeatingBendingProcessNew"/>
    <dgm:cxn modelId="{CC9D820C-512F-4155-B159-24B3842AAC3C}" type="presParOf" srcId="{38A5B355-6F88-4BED-8D71-EEA3664FBA96}" destId="{4B69E6CA-2D6F-4270-99EE-B181D93E723D}" srcOrd="0" destOrd="0" presId="urn:microsoft.com/office/officeart/2016/7/layout/RepeatingBendingProcessNew"/>
    <dgm:cxn modelId="{DB2F67FF-5B3C-4CB7-8840-955D401ADE1E}" type="presParOf" srcId="{D05D9887-025E-437F-BA1D-09DCFA24F407}" destId="{322B4AFE-D273-491D-BEF4-555AB33C6FEA}" srcOrd="14" destOrd="0" presId="urn:microsoft.com/office/officeart/2016/7/layout/RepeatingBendingProcessNew"/>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5069B-07F6-4ADE-8FCA-A60AEDA35C0F}">
      <dsp:nvSpPr>
        <dsp:cNvPr id="0" name=""/>
        <dsp:cNvSpPr/>
      </dsp:nvSpPr>
      <dsp:spPr>
        <a:xfrm>
          <a:off x="344910" y="1865"/>
          <a:ext cx="2386879" cy="2386879"/>
        </a:xfrm>
        <a:prstGeom prst="ellipse">
          <a:avLst/>
        </a:prstGeom>
        <a:solidFill>
          <a:schemeClr val="accent5">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IN" sz="2400" kern="1200" dirty="0"/>
            <a:t>Get Data</a:t>
          </a:r>
        </a:p>
      </dsp:txBody>
      <dsp:txXfrm>
        <a:off x="694460" y="351415"/>
        <a:ext cx="1687779" cy="1687779"/>
      </dsp:txXfrm>
    </dsp:sp>
    <dsp:sp modelId="{48F9C73A-8BEB-487F-84CA-E11FAB5FA972}">
      <dsp:nvSpPr>
        <dsp:cNvPr id="0" name=""/>
        <dsp:cNvSpPr/>
      </dsp:nvSpPr>
      <dsp:spPr>
        <a:xfrm rot="10800000">
          <a:off x="1120645" y="2696949"/>
          <a:ext cx="835407" cy="653396"/>
        </a:xfrm>
        <a:prstGeom prst="triangle">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096E528-8DA2-43CE-B49A-FD40E6FCB0B7}">
      <dsp:nvSpPr>
        <dsp:cNvPr id="0" name=""/>
        <dsp:cNvSpPr/>
      </dsp:nvSpPr>
      <dsp:spPr>
        <a:xfrm>
          <a:off x="742325" y="3621567"/>
          <a:ext cx="1592048" cy="1592048"/>
        </a:xfrm>
        <a:prstGeom prst="ellipse">
          <a:avLst/>
        </a:prstGeom>
        <a:solidFill>
          <a:schemeClr val="accent5">
            <a:shade val="50000"/>
            <a:hueOff val="133515"/>
            <a:satOff val="-16496"/>
            <a:lumOff val="166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Power BI Report</a:t>
          </a:r>
        </a:p>
      </dsp:txBody>
      <dsp:txXfrm>
        <a:off x="975475" y="3854717"/>
        <a:ext cx="1125748" cy="1125748"/>
      </dsp:txXfrm>
    </dsp:sp>
    <dsp:sp modelId="{0669186C-4575-44A7-AF01-472FF269A4FA}">
      <dsp:nvSpPr>
        <dsp:cNvPr id="0" name=""/>
        <dsp:cNvSpPr/>
      </dsp:nvSpPr>
      <dsp:spPr>
        <a:xfrm rot="5400000">
          <a:off x="2929297" y="4090893"/>
          <a:ext cx="835407" cy="653396"/>
        </a:xfrm>
        <a:prstGeom prst="triangle">
          <a:avLst/>
        </a:prstGeom>
        <a:solidFill>
          <a:schemeClr val="accent5">
            <a:shade val="90000"/>
            <a:hueOff val="165282"/>
            <a:satOff val="-18716"/>
            <a:lumOff val="1735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F298A2-825F-45F9-8F7C-AE43A6FF1DC7}">
      <dsp:nvSpPr>
        <dsp:cNvPr id="0" name=""/>
        <dsp:cNvSpPr/>
      </dsp:nvSpPr>
      <dsp:spPr>
        <a:xfrm>
          <a:off x="4322644" y="3621567"/>
          <a:ext cx="1592048" cy="1592048"/>
        </a:xfrm>
        <a:prstGeom prst="ellipse">
          <a:avLst/>
        </a:prstGeom>
        <a:solidFill>
          <a:schemeClr val="accent5">
            <a:shade val="50000"/>
            <a:hueOff val="267029"/>
            <a:satOff val="-32991"/>
            <a:lumOff val="333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EDA in Excel</a:t>
          </a:r>
        </a:p>
      </dsp:txBody>
      <dsp:txXfrm>
        <a:off x="4555794" y="3854717"/>
        <a:ext cx="1125748" cy="1125748"/>
      </dsp:txXfrm>
    </dsp:sp>
    <dsp:sp modelId="{CC705832-87B2-49B4-B030-4ECA4C6CC9C8}">
      <dsp:nvSpPr>
        <dsp:cNvPr id="0" name=""/>
        <dsp:cNvSpPr/>
      </dsp:nvSpPr>
      <dsp:spPr>
        <a:xfrm>
          <a:off x="4700964" y="2461257"/>
          <a:ext cx="835407" cy="653396"/>
        </a:xfrm>
        <a:prstGeom prst="triangle">
          <a:avLst/>
        </a:prstGeom>
        <a:solidFill>
          <a:schemeClr val="accent5">
            <a:shade val="90000"/>
            <a:hueOff val="330564"/>
            <a:satOff val="-37433"/>
            <a:lumOff val="3469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535053-8923-4D1D-BAAF-C0B9094EE411}">
      <dsp:nvSpPr>
        <dsp:cNvPr id="0" name=""/>
        <dsp:cNvSpPr/>
      </dsp:nvSpPr>
      <dsp:spPr>
        <a:xfrm>
          <a:off x="4322644" y="399280"/>
          <a:ext cx="1592048" cy="1592048"/>
        </a:xfrm>
        <a:prstGeom prst="ellipse">
          <a:avLst/>
        </a:prstGeom>
        <a:solidFill>
          <a:schemeClr val="accent5">
            <a:shade val="50000"/>
            <a:hueOff val="400544"/>
            <a:satOff val="-49487"/>
            <a:lumOff val="499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Detailed Report in Word </a:t>
          </a:r>
        </a:p>
      </dsp:txBody>
      <dsp:txXfrm>
        <a:off x="4555794" y="632430"/>
        <a:ext cx="1125748" cy="1125748"/>
      </dsp:txXfrm>
    </dsp:sp>
    <dsp:sp modelId="{7520A3B8-ACFC-4017-8DFB-A6D8C1F9C448}">
      <dsp:nvSpPr>
        <dsp:cNvPr id="0" name=""/>
        <dsp:cNvSpPr/>
      </dsp:nvSpPr>
      <dsp:spPr>
        <a:xfrm rot="5400000">
          <a:off x="6509616" y="868606"/>
          <a:ext cx="835407" cy="653396"/>
        </a:xfrm>
        <a:prstGeom prst="triangle">
          <a:avLst/>
        </a:prstGeom>
        <a:solidFill>
          <a:schemeClr val="accent5">
            <a:shade val="90000"/>
            <a:hueOff val="330564"/>
            <a:satOff val="-37433"/>
            <a:lumOff val="3469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EB78F5-9FDE-431E-BC38-33D246B3BD08}">
      <dsp:nvSpPr>
        <dsp:cNvPr id="0" name=""/>
        <dsp:cNvSpPr/>
      </dsp:nvSpPr>
      <dsp:spPr>
        <a:xfrm>
          <a:off x="7902962" y="399280"/>
          <a:ext cx="1592048" cy="1592048"/>
        </a:xfrm>
        <a:prstGeom prst="ellipse">
          <a:avLst/>
        </a:prstGeom>
        <a:solidFill>
          <a:schemeClr val="accent5">
            <a:shade val="50000"/>
            <a:hueOff val="267029"/>
            <a:satOff val="-32991"/>
            <a:lumOff val="333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PowerPoint Presentation</a:t>
          </a:r>
        </a:p>
      </dsp:txBody>
      <dsp:txXfrm>
        <a:off x="8136112" y="632430"/>
        <a:ext cx="1125748" cy="1125748"/>
      </dsp:txXfrm>
    </dsp:sp>
    <dsp:sp modelId="{0969E054-F21B-4C54-B2EF-D6F794AFFCA3}">
      <dsp:nvSpPr>
        <dsp:cNvPr id="0" name=""/>
        <dsp:cNvSpPr/>
      </dsp:nvSpPr>
      <dsp:spPr>
        <a:xfrm rot="10800000">
          <a:off x="8281283" y="2299534"/>
          <a:ext cx="835407" cy="653396"/>
        </a:xfrm>
        <a:prstGeom prst="triangle">
          <a:avLst/>
        </a:prstGeom>
        <a:solidFill>
          <a:schemeClr val="accent5">
            <a:shade val="90000"/>
            <a:hueOff val="165282"/>
            <a:satOff val="-18716"/>
            <a:lumOff val="1735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C154ECF-8110-41C3-B821-BE296CD6C645}">
      <dsp:nvSpPr>
        <dsp:cNvPr id="0" name=""/>
        <dsp:cNvSpPr/>
      </dsp:nvSpPr>
      <dsp:spPr>
        <a:xfrm>
          <a:off x="7505547" y="3224151"/>
          <a:ext cx="2386879" cy="2386879"/>
        </a:xfrm>
        <a:prstGeom prst="ellipse">
          <a:avLst/>
        </a:prstGeom>
        <a:solidFill>
          <a:schemeClr val="accent5">
            <a:shade val="50000"/>
            <a:hueOff val="133515"/>
            <a:satOff val="-16496"/>
            <a:lumOff val="166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IN" sz="2400" kern="1200" dirty="0"/>
            <a:t>Video explaining the final Presentation.</a:t>
          </a:r>
        </a:p>
      </dsp:txBody>
      <dsp:txXfrm>
        <a:off x="7855097" y="3573701"/>
        <a:ext cx="1687779" cy="16877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928BA-BDDA-4346-A7B3-108C63EBE98C}">
      <dsp:nvSpPr>
        <dsp:cNvPr id="0" name=""/>
        <dsp:cNvSpPr/>
      </dsp:nvSpPr>
      <dsp:spPr>
        <a:xfrm>
          <a:off x="0" y="17747"/>
          <a:ext cx="6172199"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Link to GitHub repository</a:t>
          </a:r>
          <a:endParaRPr lang="en-US" sz="2200" kern="1200"/>
        </a:p>
      </dsp:txBody>
      <dsp:txXfrm>
        <a:off x="25759" y="43506"/>
        <a:ext cx="6120681" cy="476152"/>
      </dsp:txXfrm>
    </dsp:sp>
    <dsp:sp modelId="{6DC6A9E8-D0A9-4031-8A7A-101A908EB7DB}">
      <dsp:nvSpPr>
        <dsp:cNvPr id="0" name=""/>
        <dsp:cNvSpPr/>
      </dsp:nvSpPr>
      <dsp:spPr>
        <a:xfrm>
          <a:off x="0" y="608777"/>
          <a:ext cx="6172199"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You will find </a:t>
          </a:r>
          <a:endParaRPr lang="en-US" sz="2200" kern="1200"/>
        </a:p>
      </dsp:txBody>
      <dsp:txXfrm>
        <a:off x="25759" y="634536"/>
        <a:ext cx="6120681" cy="476152"/>
      </dsp:txXfrm>
    </dsp:sp>
    <dsp:sp modelId="{508CDFB8-947E-45EC-A988-1962F68C6C5F}">
      <dsp:nvSpPr>
        <dsp:cNvPr id="0" name=""/>
        <dsp:cNvSpPr/>
      </dsp:nvSpPr>
      <dsp:spPr>
        <a:xfrm>
          <a:off x="0" y="1136447"/>
          <a:ext cx="6172199"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96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dirty="0"/>
            <a:t>This PPT</a:t>
          </a:r>
          <a:endParaRPr lang="en-US" sz="1700" kern="1200" dirty="0"/>
        </a:p>
        <a:p>
          <a:pPr marL="171450" lvl="1" indent="-171450" algn="l" defTabSz="755650">
            <a:lnSpc>
              <a:spcPct val="90000"/>
            </a:lnSpc>
            <a:spcBef>
              <a:spcPct val="0"/>
            </a:spcBef>
            <a:spcAft>
              <a:spcPct val="20000"/>
            </a:spcAft>
            <a:buChar char="•"/>
          </a:pPr>
          <a:r>
            <a:rPr lang="en-US" sz="1700" kern="1200" dirty="0"/>
            <a:t>Questions PDF</a:t>
          </a:r>
        </a:p>
        <a:p>
          <a:pPr marL="171450" lvl="1" indent="-171450" algn="l" defTabSz="755650">
            <a:lnSpc>
              <a:spcPct val="90000"/>
            </a:lnSpc>
            <a:spcBef>
              <a:spcPct val="0"/>
            </a:spcBef>
            <a:spcAft>
              <a:spcPct val="20000"/>
            </a:spcAft>
            <a:buChar char="•"/>
          </a:pPr>
          <a:r>
            <a:rPr lang="en-IN" sz="1700" kern="1200" dirty="0"/>
            <a:t>Data Folder</a:t>
          </a:r>
          <a:endParaRPr lang="en-US" sz="1700" kern="1200" dirty="0"/>
        </a:p>
      </dsp:txBody>
      <dsp:txXfrm>
        <a:off x="0" y="1136447"/>
        <a:ext cx="6172199" cy="888030"/>
      </dsp:txXfrm>
    </dsp:sp>
    <dsp:sp modelId="{C60E093F-CDBD-4FCC-BC57-63CC8DA4C0AF}">
      <dsp:nvSpPr>
        <dsp:cNvPr id="0" name=""/>
        <dsp:cNvSpPr/>
      </dsp:nvSpPr>
      <dsp:spPr>
        <a:xfrm>
          <a:off x="0" y="2024477"/>
          <a:ext cx="6172199"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Data Folder</a:t>
          </a:r>
          <a:endParaRPr lang="en-US" sz="2200" kern="1200" dirty="0"/>
        </a:p>
      </dsp:txBody>
      <dsp:txXfrm>
        <a:off x="25759" y="2050236"/>
        <a:ext cx="6120681" cy="476152"/>
      </dsp:txXfrm>
    </dsp:sp>
    <dsp:sp modelId="{A80F10E4-B3D6-458B-BFA7-81F4CA7092F5}">
      <dsp:nvSpPr>
        <dsp:cNvPr id="0" name=""/>
        <dsp:cNvSpPr/>
      </dsp:nvSpPr>
      <dsp:spPr>
        <a:xfrm>
          <a:off x="0" y="2552147"/>
          <a:ext cx="6172199"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96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dirty="0"/>
            <a:t>CSV – All tables as csv file.</a:t>
          </a:r>
          <a:endParaRPr lang="en-US" sz="1700" kern="1200" dirty="0"/>
        </a:p>
        <a:p>
          <a:pPr marL="171450" lvl="1" indent="-171450" algn="l" defTabSz="755650">
            <a:lnSpc>
              <a:spcPct val="90000"/>
            </a:lnSpc>
            <a:spcBef>
              <a:spcPct val="0"/>
            </a:spcBef>
            <a:spcAft>
              <a:spcPct val="20000"/>
            </a:spcAft>
            <a:buChar char="•"/>
          </a:pPr>
          <a:r>
            <a:rPr lang="en-IN" sz="1700" kern="1200" dirty="0"/>
            <a:t>SQL – All tables as sql script.</a:t>
          </a:r>
          <a:endParaRPr lang="en-US" sz="1700" kern="1200" dirty="0"/>
        </a:p>
      </dsp:txBody>
      <dsp:txXfrm>
        <a:off x="0" y="2552147"/>
        <a:ext cx="6172199" cy="592020"/>
      </dsp:txXfrm>
    </dsp:sp>
    <dsp:sp modelId="{E7982B8A-4B2F-4D2D-A89A-3A827C4E434C}">
      <dsp:nvSpPr>
        <dsp:cNvPr id="0" name=""/>
        <dsp:cNvSpPr/>
      </dsp:nvSpPr>
      <dsp:spPr>
        <a:xfrm>
          <a:off x="0" y="3144167"/>
          <a:ext cx="6172199"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Sample Capstone Project</a:t>
          </a:r>
        </a:p>
      </dsp:txBody>
      <dsp:txXfrm>
        <a:off x="25759" y="3169926"/>
        <a:ext cx="6120681" cy="476152"/>
      </dsp:txXfrm>
    </dsp:sp>
    <dsp:sp modelId="{2A835197-ED81-49D8-AFB2-1D1C521B4769}">
      <dsp:nvSpPr>
        <dsp:cNvPr id="0" name=""/>
        <dsp:cNvSpPr/>
      </dsp:nvSpPr>
      <dsp:spPr>
        <a:xfrm>
          <a:off x="0" y="3671837"/>
          <a:ext cx="6172199"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96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Power BI file</a:t>
          </a:r>
        </a:p>
        <a:p>
          <a:pPr marL="171450" lvl="1" indent="-171450" algn="l" defTabSz="755650">
            <a:lnSpc>
              <a:spcPct val="90000"/>
            </a:lnSpc>
            <a:spcBef>
              <a:spcPct val="0"/>
            </a:spcBef>
            <a:spcAft>
              <a:spcPct val="20000"/>
            </a:spcAft>
            <a:buChar char="•"/>
          </a:pPr>
          <a:r>
            <a:rPr lang="en-US" sz="1700" kern="1200" dirty="0"/>
            <a:t>Excel workbook</a:t>
          </a:r>
        </a:p>
        <a:p>
          <a:pPr marL="171450" lvl="1" indent="-171450" algn="l" defTabSz="755650">
            <a:lnSpc>
              <a:spcPct val="90000"/>
            </a:lnSpc>
            <a:spcBef>
              <a:spcPct val="0"/>
            </a:spcBef>
            <a:spcAft>
              <a:spcPct val="20000"/>
            </a:spcAft>
            <a:buChar char="•"/>
          </a:pPr>
          <a:r>
            <a:rPr lang="en-US" sz="1700" kern="1200" dirty="0"/>
            <a:t>PPT PDF</a:t>
          </a:r>
        </a:p>
        <a:p>
          <a:pPr marL="171450" lvl="1" indent="-171450" algn="l" defTabSz="755650">
            <a:lnSpc>
              <a:spcPct val="90000"/>
            </a:lnSpc>
            <a:spcBef>
              <a:spcPct val="0"/>
            </a:spcBef>
            <a:spcAft>
              <a:spcPct val="20000"/>
            </a:spcAft>
            <a:buChar char="•"/>
          </a:pPr>
          <a:r>
            <a:rPr lang="en-US" sz="1700" kern="1200" dirty="0"/>
            <a:t>Document PDF </a:t>
          </a:r>
        </a:p>
      </dsp:txBody>
      <dsp:txXfrm>
        <a:off x="0" y="3671837"/>
        <a:ext cx="6172199" cy="11840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96A0B-2E27-4CE1-82C7-3090BA5B144B}">
      <dsp:nvSpPr>
        <dsp:cNvPr id="0" name=""/>
        <dsp:cNvSpPr/>
      </dsp:nvSpPr>
      <dsp:spPr>
        <a:xfrm>
          <a:off x="2466244" y="132998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E72EBB-C0B6-4EE1-AED2-660CF08F40C3}">
      <dsp:nvSpPr>
        <dsp:cNvPr id="0" name=""/>
        <dsp:cNvSpPr/>
      </dsp:nvSpPr>
      <dsp:spPr>
        <a:xfrm>
          <a:off x="1062244" y="294120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a:t>Overview Page </a:t>
          </a:r>
          <a:endParaRPr lang="en-US" sz="2000" kern="1200"/>
        </a:p>
      </dsp:txBody>
      <dsp:txXfrm>
        <a:off x="1062244" y="2941200"/>
        <a:ext cx="4320000" cy="648000"/>
      </dsp:txXfrm>
    </dsp:sp>
    <dsp:sp modelId="{39EF2B9D-AA23-45C4-A40B-CADD10C5B2E5}">
      <dsp:nvSpPr>
        <dsp:cNvPr id="0" name=""/>
        <dsp:cNvSpPr/>
      </dsp:nvSpPr>
      <dsp:spPr>
        <a:xfrm>
          <a:off x="248507" y="3635347"/>
          <a:ext cx="5947473" cy="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dirty="0"/>
            <a:t>Basic Info regarding tables.</a:t>
          </a:r>
          <a:endParaRPr lang="en-US" sz="1800" kern="1200" dirty="0"/>
        </a:p>
        <a:p>
          <a:pPr marL="0" lvl="0" indent="0" algn="ctr" defTabSz="800100">
            <a:lnSpc>
              <a:spcPct val="100000"/>
            </a:lnSpc>
            <a:spcBef>
              <a:spcPct val="0"/>
            </a:spcBef>
            <a:spcAft>
              <a:spcPct val="35000"/>
            </a:spcAft>
            <a:buNone/>
          </a:pPr>
          <a:r>
            <a:rPr lang="en-GB" sz="1800" kern="1200" dirty="0"/>
            <a:t>Navigation to each pages.</a:t>
          </a:r>
          <a:endParaRPr lang="en-US" sz="1800" kern="1200" dirty="0"/>
        </a:p>
      </dsp:txBody>
      <dsp:txXfrm>
        <a:off x="248507" y="3635347"/>
        <a:ext cx="5947473" cy="1953"/>
      </dsp:txXfrm>
    </dsp:sp>
    <dsp:sp modelId="{4A564925-E95D-4CB1-BA0D-D32F736E0FBB}">
      <dsp:nvSpPr>
        <dsp:cNvPr id="0" name=""/>
        <dsp:cNvSpPr/>
      </dsp:nvSpPr>
      <dsp:spPr>
        <a:xfrm>
          <a:off x="8355980" y="132998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D404FB-10CE-480F-B3C9-C0C681827510}">
      <dsp:nvSpPr>
        <dsp:cNvPr id="0" name=""/>
        <dsp:cNvSpPr/>
      </dsp:nvSpPr>
      <dsp:spPr>
        <a:xfrm>
          <a:off x="6951980" y="294120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a:t>It should be visually appealing </a:t>
          </a:r>
          <a:br>
            <a:rPr lang="en-GB" sz="2000" kern="1200" dirty="0"/>
          </a:br>
          <a:r>
            <a:rPr lang="en-GB" sz="2000" kern="1200" dirty="0"/>
            <a:t>and easy to follow.</a:t>
          </a:r>
          <a:endParaRPr lang="en-US" sz="2000" kern="1200" dirty="0"/>
        </a:p>
      </dsp:txBody>
      <dsp:txXfrm>
        <a:off x="6951980" y="2941200"/>
        <a:ext cx="4320000" cy="648000"/>
      </dsp:txXfrm>
    </dsp:sp>
    <dsp:sp modelId="{AB55DBFA-986A-4491-A1C2-8F4CE9DA27E3}">
      <dsp:nvSpPr>
        <dsp:cNvPr id="0" name=""/>
        <dsp:cNvSpPr/>
      </dsp:nvSpPr>
      <dsp:spPr>
        <a:xfrm>
          <a:off x="6951980" y="3635347"/>
          <a:ext cx="4320000" cy="195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96A0B-2E27-4CE1-82C7-3090BA5B144B}">
      <dsp:nvSpPr>
        <dsp:cNvPr id="0" name=""/>
        <dsp:cNvSpPr/>
      </dsp:nvSpPr>
      <dsp:spPr>
        <a:xfrm>
          <a:off x="2133807" y="1349634"/>
          <a:ext cx="1447093" cy="14470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E72EBB-C0B6-4EE1-AED2-660CF08F40C3}">
      <dsp:nvSpPr>
        <dsp:cNvPr id="0" name=""/>
        <dsp:cNvSpPr/>
      </dsp:nvSpPr>
      <dsp:spPr>
        <a:xfrm>
          <a:off x="790078" y="2892845"/>
          <a:ext cx="4134552" cy="620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GB" sz="1800" kern="1200"/>
            <a:t>Overview Page </a:t>
          </a:r>
          <a:endParaRPr lang="en-US" sz="1800" kern="1200"/>
        </a:p>
      </dsp:txBody>
      <dsp:txXfrm>
        <a:off x="790078" y="2892845"/>
        <a:ext cx="4134552" cy="620182"/>
      </dsp:txXfrm>
    </dsp:sp>
    <dsp:sp modelId="{39EF2B9D-AA23-45C4-A40B-CADD10C5B2E5}">
      <dsp:nvSpPr>
        <dsp:cNvPr id="0" name=""/>
        <dsp:cNvSpPr/>
      </dsp:nvSpPr>
      <dsp:spPr>
        <a:xfrm>
          <a:off x="11273" y="3524995"/>
          <a:ext cx="5692161" cy="9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dirty="0"/>
            <a:t>Data Dictionary</a:t>
          </a:r>
          <a:endParaRPr lang="en-US" sz="1800" kern="1200" dirty="0"/>
        </a:p>
        <a:p>
          <a:pPr marL="0" lvl="0" indent="0" algn="ctr" defTabSz="800100">
            <a:lnSpc>
              <a:spcPct val="100000"/>
            </a:lnSpc>
            <a:spcBef>
              <a:spcPct val="0"/>
            </a:spcBef>
            <a:spcAft>
              <a:spcPct val="35000"/>
            </a:spcAft>
            <a:buNone/>
          </a:pPr>
          <a:r>
            <a:rPr lang="en-GB" sz="1800" kern="1200" dirty="0"/>
            <a:t>Navigation to each pages.</a:t>
          </a:r>
          <a:endParaRPr lang="en-US" sz="1800" kern="1200" dirty="0"/>
        </a:p>
      </dsp:txBody>
      <dsp:txXfrm>
        <a:off x="11273" y="3524995"/>
        <a:ext cx="5692161" cy="92656"/>
      </dsp:txXfrm>
    </dsp:sp>
    <dsp:sp modelId="{4A564925-E95D-4CB1-BA0D-D32F736E0FBB}">
      <dsp:nvSpPr>
        <dsp:cNvPr id="0" name=""/>
        <dsp:cNvSpPr/>
      </dsp:nvSpPr>
      <dsp:spPr>
        <a:xfrm>
          <a:off x="8244551" y="1366003"/>
          <a:ext cx="1447093" cy="144709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D404FB-10CE-480F-B3C9-C0C681827510}">
      <dsp:nvSpPr>
        <dsp:cNvPr id="0" name=""/>
        <dsp:cNvSpPr/>
      </dsp:nvSpPr>
      <dsp:spPr>
        <a:xfrm>
          <a:off x="6426981" y="2909214"/>
          <a:ext cx="5082232" cy="620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GB" sz="1800" kern="1200" dirty="0"/>
            <a:t>Dashboards summarising the EDA Solutions.</a:t>
          </a:r>
          <a:br>
            <a:rPr lang="en-GB" sz="1800" kern="1200" dirty="0"/>
          </a:br>
          <a:r>
            <a:rPr lang="en-GB" sz="1800" kern="1200" dirty="0"/>
            <a:t>It should be visually appealing and easy to follow.</a:t>
          </a:r>
          <a:endParaRPr lang="en-US" sz="1800" kern="1200" dirty="0"/>
        </a:p>
      </dsp:txBody>
      <dsp:txXfrm>
        <a:off x="6426981" y="2909214"/>
        <a:ext cx="5082232" cy="620182"/>
      </dsp:txXfrm>
    </dsp:sp>
    <dsp:sp modelId="{AB55DBFA-986A-4491-A1C2-8F4CE9DA27E3}">
      <dsp:nvSpPr>
        <dsp:cNvPr id="0" name=""/>
        <dsp:cNvSpPr/>
      </dsp:nvSpPr>
      <dsp:spPr>
        <a:xfrm>
          <a:off x="6900822" y="3574102"/>
          <a:ext cx="4134552" cy="2718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96A0B-2E27-4CE1-82C7-3090BA5B144B}">
      <dsp:nvSpPr>
        <dsp:cNvPr id="0" name=""/>
        <dsp:cNvSpPr/>
      </dsp:nvSpPr>
      <dsp:spPr>
        <a:xfrm>
          <a:off x="2788182" y="1337101"/>
          <a:ext cx="868121" cy="1049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0000" r="-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E72EBB-C0B6-4EE1-AED2-660CF08F40C3}">
      <dsp:nvSpPr>
        <dsp:cNvPr id="0" name=""/>
        <dsp:cNvSpPr/>
      </dsp:nvSpPr>
      <dsp:spPr>
        <a:xfrm>
          <a:off x="1062243" y="259096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GB" sz="3600" kern="1200" dirty="0"/>
            <a:t>Rough PPT</a:t>
          </a:r>
          <a:endParaRPr lang="en-US" sz="3600" kern="1200" dirty="0"/>
        </a:p>
      </dsp:txBody>
      <dsp:txXfrm>
        <a:off x="1062243" y="2590969"/>
        <a:ext cx="4320000" cy="648000"/>
      </dsp:txXfrm>
    </dsp:sp>
    <dsp:sp modelId="{39EF2B9D-AA23-45C4-A40B-CADD10C5B2E5}">
      <dsp:nvSpPr>
        <dsp:cNvPr id="0" name=""/>
        <dsp:cNvSpPr/>
      </dsp:nvSpPr>
      <dsp:spPr>
        <a:xfrm>
          <a:off x="248506" y="3284243"/>
          <a:ext cx="5947473" cy="2863"/>
        </a:xfrm>
        <a:prstGeom prst="rect">
          <a:avLst/>
        </a:prstGeom>
        <a:noFill/>
        <a:ln>
          <a:noFill/>
        </a:ln>
        <a:effectLst/>
      </dsp:spPr>
      <dsp:style>
        <a:lnRef idx="0">
          <a:scrgbClr r="0" g="0" b="0"/>
        </a:lnRef>
        <a:fillRef idx="0">
          <a:scrgbClr r="0" g="0" b="0"/>
        </a:fillRef>
        <a:effectRef idx="0">
          <a:scrgbClr r="0" g="0" b="0"/>
        </a:effectRef>
        <a:fontRef idx="minor"/>
      </dsp:style>
    </dsp:sp>
    <dsp:sp modelId="{B006579B-573A-4524-A294-76E51DA588E6}">
      <dsp:nvSpPr>
        <dsp:cNvPr id="0" name=""/>
        <dsp:cNvSpPr/>
      </dsp:nvSpPr>
      <dsp:spPr>
        <a:xfrm>
          <a:off x="8355980" y="1158874"/>
          <a:ext cx="1512000" cy="1512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1D7578-54C0-40F0-8177-0BE3D358C3A6}">
      <dsp:nvSpPr>
        <dsp:cNvPr id="0" name=""/>
        <dsp:cNvSpPr/>
      </dsp:nvSpPr>
      <dsp:spPr>
        <a:xfrm>
          <a:off x="6951980" y="277005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GB" sz="3600" kern="1200" dirty="0"/>
            <a:t>Final PPT</a:t>
          </a:r>
          <a:endParaRPr lang="en-US" sz="3600" kern="1200" dirty="0"/>
        </a:p>
      </dsp:txBody>
      <dsp:txXfrm>
        <a:off x="6951980" y="2770052"/>
        <a:ext cx="4320000" cy="648000"/>
      </dsp:txXfrm>
    </dsp:sp>
    <dsp:sp modelId="{33721720-958B-498B-A9DF-5BDB1C1A5E99}">
      <dsp:nvSpPr>
        <dsp:cNvPr id="0" name=""/>
        <dsp:cNvSpPr/>
      </dsp:nvSpPr>
      <dsp:spPr>
        <a:xfrm>
          <a:off x="6951980" y="3464181"/>
          <a:ext cx="4320000" cy="115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62688-50E1-462A-8880-E18A10D2BB04}">
      <dsp:nvSpPr>
        <dsp:cNvPr id="0" name=""/>
        <dsp:cNvSpPr/>
      </dsp:nvSpPr>
      <dsp:spPr>
        <a:xfrm>
          <a:off x="2455908" y="1407019"/>
          <a:ext cx="534145" cy="91440"/>
        </a:xfrm>
        <a:custGeom>
          <a:avLst/>
          <a:gdLst/>
          <a:ahLst/>
          <a:cxnLst/>
          <a:rect l="0" t="0" r="0" b="0"/>
          <a:pathLst>
            <a:path>
              <a:moveTo>
                <a:pt x="0" y="45720"/>
              </a:moveTo>
              <a:lnTo>
                <a:pt x="53414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8862" y="1449916"/>
        <a:ext cx="28237" cy="5647"/>
      </dsp:txXfrm>
    </dsp:sp>
    <dsp:sp modelId="{0C4350AC-27AE-458F-ABB9-1AEF9ADE6103}">
      <dsp:nvSpPr>
        <dsp:cNvPr id="0" name=""/>
        <dsp:cNvSpPr/>
      </dsp:nvSpPr>
      <dsp:spPr>
        <a:xfrm>
          <a:off x="2292" y="716114"/>
          <a:ext cx="2455416" cy="147324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317" tIns="126294" rIns="120317" bIns="126294" numCol="1" spcCol="1270" anchor="ctr" anchorCtr="0">
          <a:noAutofit/>
        </a:bodyPr>
        <a:lstStyle/>
        <a:p>
          <a:pPr marL="0" lvl="0" indent="0" algn="ctr" defTabSz="933450">
            <a:lnSpc>
              <a:spcPct val="90000"/>
            </a:lnSpc>
            <a:spcBef>
              <a:spcPct val="0"/>
            </a:spcBef>
            <a:spcAft>
              <a:spcPct val="35000"/>
            </a:spcAft>
            <a:buNone/>
          </a:pPr>
          <a:r>
            <a:rPr lang="en-IN" sz="2100" kern="1200"/>
            <a:t>Overview of the Project.</a:t>
          </a:r>
          <a:endParaRPr lang="en-US" sz="2100" kern="1200"/>
        </a:p>
      </dsp:txBody>
      <dsp:txXfrm>
        <a:off x="2292" y="716114"/>
        <a:ext cx="2455416" cy="1473249"/>
      </dsp:txXfrm>
    </dsp:sp>
    <dsp:sp modelId="{254FEAB0-7CFF-48B5-BD4E-D6137B2B914A}">
      <dsp:nvSpPr>
        <dsp:cNvPr id="0" name=""/>
        <dsp:cNvSpPr/>
      </dsp:nvSpPr>
      <dsp:spPr>
        <a:xfrm>
          <a:off x="5476070" y="1407019"/>
          <a:ext cx="534145" cy="91440"/>
        </a:xfrm>
        <a:custGeom>
          <a:avLst/>
          <a:gdLst/>
          <a:ahLst/>
          <a:cxnLst/>
          <a:rect l="0" t="0" r="0" b="0"/>
          <a:pathLst>
            <a:path>
              <a:moveTo>
                <a:pt x="0" y="45720"/>
              </a:moveTo>
              <a:lnTo>
                <a:pt x="53414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29024" y="1449916"/>
        <a:ext cx="28237" cy="5647"/>
      </dsp:txXfrm>
    </dsp:sp>
    <dsp:sp modelId="{6C4F9A64-63ED-4AD1-B721-D5A6FEF683CA}">
      <dsp:nvSpPr>
        <dsp:cNvPr id="0" name=""/>
        <dsp:cNvSpPr/>
      </dsp:nvSpPr>
      <dsp:spPr>
        <a:xfrm>
          <a:off x="3022454" y="716114"/>
          <a:ext cx="2455416" cy="147324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317" tIns="126294" rIns="120317" bIns="126294" numCol="1" spcCol="1270" anchor="ctr" anchorCtr="0">
          <a:noAutofit/>
        </a:bodyPr>
        <a:lstStyle/>
        <a:p>
          <a:pPr marL="0" lvl="0" indent="0" algn="ctr" defTabSz="933450">
            <a:lnSpc>
              <a:spcPct val="90000"/>
            </a:lnSpc>
            <a:spcBef>
              <a:spcPct val="0"/>
            </a:spcBef>
            <a:spcAft>
              <a:spcPct val="35000"/>
            </a:spcAft>
            <a:buNone/>
          </a:pPr>
          <a:r>
            <a:rPr lang="en-IN" sz="2100" kern="1200"/>
            <a:t>Objective</a:t>
          </a:r>
          <a:endParaRPr lang="en-US" sz="2100" kern="1200"/>
        </a:p>
      </dsp:txBody>
      <dsp:txXfrm>
        <a:off x="3022454" y="716114"/>
        <a:ext cx="2455416" cy="1473249"/>
      </dsp:txXfrm>
    </dsp:sp>
    <dsp:sp modelId="{8688FB98-E8F1-48DD-9937-E125C8B84252}">
      <dsp:nvSpPr>
        <dsp:cNvPr id="0" name=""/>
        <dsp:cNvSpPr/>
      </dsp:nvSpPr>
      <dsp:spPr>
        <a:xfrm>
          <a:off x="8496232" y="1407019"/>
          <a:ext cx="534145" cy="91440"/>
        </a:xfrm>
        <a:custGeom>
          <a:avLst/>
          <a:gdLst/>
          <a:ahLst/>
          <a:cxnLst/>
          <a:rect l="0" t="0" r="0" b="0"/>
          <a:pathLst>
            <a:path>
              <a:moveTo>
                <a:pt x="0" y="45720"/>
              </a:moveTo>
              <a:lnTo>
                <a:pt x="53414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749186" y="1449916"/>
        <a:ext cx="28237" cy="5647"/>
      </dsp:txXfrm>
    </dsp:sp>
    <dsp:sp modelId="{C1216B1A-F934-4DB2-A80A-62EEA0A67626}">
      <dsp:nvSpPr>
        <dsp:cNvPr id="0" name=""/>
        <dsp:cNvSpPr/>
      </dsp:nvSpPr>
      <dsp:spPr>
        <a:xfrm>
          <a:off x="6042616" y="716114"/>
          <a:ext cx="2455416" cy="147324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317" tIns="126294" rIns="120317" bIns="126294" numCol="1" spcCol="1270" anchor="ctr" anchorCtr="0">
          <a:noAutofit/>
        </a:bodyPr>
        <a:lstStyle/>
        <a:p>
          <a:pPr marL="0" lvl="0" indent="0" algn="ctr" defTabSz="933450">
            <a:lnSpc>
              <a:spcPct val="90000"/>
            </a:lnSpc>
            <a:spcBef>
              <a:spcPct val="0"/>
            </a:spcBef>
            <a:spcAft>
              <a:spcPct val="35000"/>
            </a:spcAft>
            <a:buNone/>
          </a:pPr>
          <a:r>
            <a:rPr lang="en-IN" sz="2100" kern="1200"/>
            <a:t>Significance</a:t>
          </a:r>
          <a:endParaRPr lang="en-US" sz="2100" kern="1200"/>
        </a:p>
      </dsp:txBody>
      <dsp:txXfrm>
        <a:off x="6042616" y="716114"/>
        <a:ext cx="2455416" cy="1473249"/>
      </dsp:txXfrm>
    </dsp:sp>
    <dsp:sp modelId="{65807C20-9A42-4E7A-89F7-3C2A9D9F2E17}">
      <dsp:nvSpPr>
        <dsp:cNvPr id="0" name=""/>
        <dsp:cNvSpPr/>
      </dsp:nvSpPr>
      <dsp:spPr>
        <a:xfrm>
          <a:off x="1230000" y="2187564"/>
          <a:ext cx="9060486" cy="534145"/>
        </a:xfrm>
        <a:custGeom>
          <a:avLst/>
          <a:gdLst/>
          <a:ahLst/>
          <a:cxnLst/>
          <a:rect l="0" t="0" r="0" b="0"/>
          <a:pathLst>
            <a:path>
              <a:moveTo>
                <a:pt x="9060486" y="0"/>
              </a:moveTo>
              <a:lnTo>
                <a:pt x="9060486" y="284172"/>
              </a:lnTo>
              <a:lnTo>
                <a:pt x="0" y="284172"/>
              </a:lnTo>
              <a:lnTo>
                <a:pt x="0" y="534145"/>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33291" y="2451813"/>
        <a:ext cx="453903" cy="5647"/>
      </dsp:txXfrm>
    </dsp:sp>
    <dsp:sp modelId="{215A0F8F-24A9-445E-932A-A05A69AE525E}">
      <dsp:nvSpPr>
        <dsp:cNvPr id="0" name=""/>
        <dsp:cNvSpPr/>
      </dsp:nvSpPr>
      <dsp:spPr>
        <a:xfrm>
          <a:off x="9062778" y="716114"/>
          <a:ext cx="2455416" cy="147324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317" tIns="126294" rIns="120317" bIns="126294" numCol="1" spcCol="1270" anchor="ctr" anchorCtr="0">
          <a:noAutofit/>
        </a:bodyPr>
        <a:lstStyle/>
        <a:p>
          <a:pPr marL="0" lvl="0" indent="0" algn="ctr" defTabSz="933450">
            <a:lnSpc>
              <a:spcPct val="90000"/>
            </a:lnSpc>
            <a:spcBef>
              <a:spcPct val="0"/>
            </a:spcBef>
            <a:spcAft>
              <a:spcPct val="35000"/>
            </a:spcAft>
            <a:buNone/>
          </a:pPr>
          <a:r>
            <a:rPr lang="en-IN" sz="2100" kern="1200"/>
            <a:t>Data Dictionary</a:t>
          </a:r>
          <a:endParaRPr lang="en-US" sz="2100" kern="1200"/>
        </a:p>
      </dsp:txBody>
      <dsp:txXfrm>
        <a:off x="9062778" y="716114"/>
        <a:ext cx="2455416" cy="1473249"/>
      </dsp:txXfrm>
    </dsp:sp>
    <dsp:sp modelId="{4E1BB41C-17EB-449D-B540-0829D2D29942}">
      <dsp:nvSpPr>
        <dsp:cNvPr id="0" name=""/>
        <dsp:cNvSpPr/>
      </dsp:nvSpPr>
      <dsp:spPr>
        <a:xfrm>
          <a:off x="2455908" y="3445015"/>
          <a:ext cx="534145" cy="91440"/>
        </a:xfrm>
        <a:custGeom>
          <a:avLst/>
          <a:gdLst/>
          <a:ahLst/>
          <a:cxnLst/>
          <a:rect l="0" t="0" r="0" b="0"/>
          <a:pathLst>
            <a:path>
              <a:moveTo>
                <a:pt x="0" y="45720"/>
              </a:moveTo>
              <a:lnTo>
                <a:pt x="53414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8862" y="3487911"/>
        <a:ext cx="28237" cy="5647"/>
      </dsp:txXfrm>
    </dsp:sp>
    <dsp:sp modelId="{13B06564-4BA5-4839-BFD0-E6428A87386C}">
      <dsp:nvSpPr>
        <dsp:cNvPr id="0" name=""/>
        <dsp:cNvSpPr/>
      </dsp:nvSpPr>
      <dsp:spPr>
        <a:xfrm>
          <a:off x="2292" y="2754110"/>
          <a:ext cx="2455416" cy="147324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317" tIns="126294" rIns="120317" bIns="126294" numCol="1" spcCol="1270" anchor="ctr" anchorCtr="0">
          <a:noAutofit/>
        </a:bodyPr>
        <a:lstStyle/>
        <a:p>
          <a:pPr marL="0" lvl="0" indent="0" algn="ctr" defTabSz="933450">
            <a:lnSpc>
              <a:spcPct val="90000"/>
            </a:lnSpc>
            <a:spcBef>
              <a:spcPct val="0"/>
            </a:spcBef>
            <a:spcAft>
              <a:spcPct val="35000"/>
            </a:spcAft>
            <a:buNone/>
          </a:pPr>
          <a:r>
            <a:rPr lang="en-IN" sz="2100" kern="1200"/>
            <a:t>ER Diagram</a:t>
          </a:r>
          <a:endParaRPr lang="en-US" sz="2100" kern="1200"/>
        </a:p>
      </dsp:txBody>
      <dsp:txXfrm>
        <a:off x="2292" y="2754110"/>
        <a:ext cx="2455416" cy="1473249"/>
      </dsp:txXfrm>
    </dsp:sp>
    <dsp:sp modelId="{5EB85EBB-07ED-47FB-A8A8-4644E08075B0}">
      <dsp:nvSpPr>
        <dsp:cNvPr id="0" name=""/>
        <dsp:cNvSpPr/>
      </dsp:nvSpPr>
      <dsp:spPr>
        <a:xfrm>
          <a:off x="5476070" y="3445015"/>
          <a:ext cx="534145" cy="91440"/>
        </a:xfrm>
        <a:custGeom>
          <a:avLst/>
          <a:gdLst/>
          <a:ahLst/>
          <a:cxnLst/>
          <a:rect l="0" t="0" r="0" b="0"/>
          <a:pathLst>
            <a:path>
              <a:moveTo>
                <a:pt x="0" y="45720"/>
              </a:moveTo>
              <a:lnTo>
                <a:pt x="53414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29024" y="3487911"/>
        <a:ext cx="28237" cy="5647"/>
      </dsp:txXfrm>
    </dsp:sp>
    <dsp:sp modelId="{CA821667-CD81-447F-BD04-94874F4AA392}">
      <dsp:nvSpPr>
        <dsp:cNvPr id="0" name=""/>
        <dsp:cNvSpPr/>
      </dsp:nvSpPr>
      <dsp:spPr>
        <a:xfrm>
          <a:off x="3022454" y="2754110"/>
          <a:ext cx="2455416" cy="147324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317" tIns="126294" rIns="120317" bIns="126294" numCol="1" spcCol="1270" anchor="ctr" anchorCtr="0">
          <a:noAutofit/>
        </a:bodyPr>
        <a:lstStyle/>
        <a:p>
          <a:pPr marL="0" lvl="0" indent="0" algn="ctr" defTabSz="933450">
            <a:lnSpc>
              <a:spcPct val="90000"/>
            </a:lnSpc>
            <a:spcBef>
              <a:spcPct val="0"/>
            </a:spcBef>
            <a:spcAft>
              <a:spcPct val="35000"/>
            </a:spcAft>
            <a:buNone/>
          </a:pPr>
          <a:r>
            <a:rPr lang="en-IN" sz="2100" kern="1200"/>
            <a:t>Steps to connect to Data</a:t>
          </a:r>
          <a:endParaRPr lang="en-US" sz="2100" kern="1200"/>
        </a:p>
      </dsp:txBody>
      <dsp:txXfrm>
        <a:off x="3022454" y="2754110"/>
        <a:ext cx="2455416" cy="1473249"/>
      </dsp:txXfrm>
    </dsp:sp>
    <dsp:sp modelId="{38A5B355-6F88-4BED-8D71-EEA3664FBA96}">
      <dsp:nvSpPr>
        <dsp:cNvPr id="0" name=""/>
        <dsp:cNvSpPr/>
      </dsp:nvSpPr>
      <dsp:spPr>
        <a:xfrm>
          <a:off x="8496232" y="3445015"/>
          <a:ext cx="534145" cy="91440"/>
        </a:xfrm>
        <a:custGeom>
          <a:avLst/>
          <a:gdLst/>
          <a:ahLst/>
          <a:cxnLst/>
          <a:rect l="0" t="0" r="0" b="0"/>
          <a:pathLst>
            <a:path>
              <a:moveTo>
                <a:pt x="0" y="45720"/>
              </a:moveTo>
              <a:lnTo>
                <a:pt x="53414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749186" y="3487911"/>
        <a:ext cx="28237" cy="5647"/>
      </dsp:txXfrm>
    </dsp:sp>
    <dsp:sp modelId="{D3987816-326A-4FB9-B21C-C0DCC4A3D87F}">
      <dsp:nvSpPr>
        <dsp:cNvPr id="0" name=""/>
        <dsp:cNvSpPr/>
      </dsp:nvSpPr>
      <dsp:spPr>
        <a:xfrm>
          <a:off x="6042616" y="2754110"/>
          <a:ext cx="2455416" cy="147324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317" tIns="126294" rIns="120317" bIns="126294" numCol="1" spcCol="1270" anchor="ctr" anchorCtr="0">
          <a:noAutofit/>
        </a:bodyPr>
        <a:lstStyle/>
        <a:p>
          <a:pPr marL="0" lvl="0" indent="0" algn="ctr" defTabSz="933450">
            <a:lnSpc>
              <a:spcPct val="90000"/>
            </a:lnSpc>
            <a:spcBef>
              <a:spcPct val="0"/>
            </a:spcBef>
            <a:spcAft>
              <a:spcPct val="35000"/>
            </a:spcAft>
            <a:buNone/>
          </a:pPr>
          <a:r>
            <a:rPr lang="en-IN" sz="2100" kern="1200"/>
            <a:t>Problem statements with solutions and insights.</a:t>
          </a:r>
          <a:endParaRPr lang="en-US" sz="2100" kern="1200"/>
        </a:p>
      </dsp:txBody>
      <dsp:txXfrm>
        <a:off x="6042616" y="2754110"/>
        <a:ext cx="2455416" cy="1473249"/>
      </dsp:txXfrm>
    </dsp:sp>
    <dsp:sp modelId="{322B4AFE-D273-491D-BEF4-555AB33C6FEA}">
      <dsp:nvSpPr>
        <dsp:cNvPr id="0" name=""/>
        <dsp:cNvSpPr/>
      </dsp:nvSpPr>
      <dsp:spPr>
        <a:xfrm>
          <a:off x="9062778" y="2754110"/>
          <a:ext cx="2455416" cy="147324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317" tIns="126294" rIns="120317" bIns="126294" numCol="1" spcCol="1270" anchor="ctr" anchorCtr="0">
          <a:noAutofit/>
        </a:bodyPr>
        <a:lstStyle/>
        <a:p>
          <a:pPr marL="0" lvl="0" indent="0" algn="ctr" defTabSz="933450">
            <a:lnSpc>
              <a:spcPct val="90000"/>
            </a:lnSpc>
            <a:spcBef>
              <a:spcPct val="0"/>
            </a:spcBef>
            <a:spcAft>
              <a:spcPct val="35000"/>
            </a:spcAft>
            <a:buNone/>
          </a:pPr>
          <a:r>
            <a:rPr lang="en-IN" sz="2100" kern="1200"/>
            <a:t>Conclusion.</a:t>
          </a:r>
          <a:endParaRPr lang="en-US" sz="2100" kern="1200"/>
        </a:p>
      </dsp:txBody>
      <dsp:txXfrm>
        <a:off x="9062778" y="2754110"/>
        <a:ext cx="2455416" cy="147324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7/19/2023</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7/19/2023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Google Sans"/>
              </a:rPr>
              <a:t>The next most important question is, "What do we need to do? Where do we start?" I will cover that in the next slides.</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1</a:t>
            </a:fld>
            <a:endParaRPr lang="en-US" dirty="0"/>
          </a:p>
        </p:txBody>
      </p:sp>
    </p:spTree>
    <p:extLst>
      <p:ext uri="{BB962C8B-B14F-4D97-AF65-F5344CB8AC3E}">
        <p14:creationId xmlns:p14="http://schemas.microsoft.com/office/powerpoint/2010/main" val="2283112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F1F1F"/>
                </a:solidFill>
                <a:effectLst/>
                <a:latin typeface="Google Sans"/>
              </a:rPr>
              <a:t>First, we need to get the data from Git. </a:t>
            </a:r>
          </a:p>
          <a:p>
            <a:pPr algn="l"/>
            <a:r>
              <a:rPr lang="en-GB" b="0" i="0" dirty="0">
                <a:solidFill>
                  <a:srgbClr val="1F1F1F"/>
                </a:solidFill>
                <a:effectLst/>
                <a:latin typeface="Google Sans"/>
              </a:rPr>
              <a:t>The link to the Git repository will be shared by your batch manager.</a:t>
            </a:r>
          </a:p>
          <a:p>
            <a:pPr algn="l"/>
            <a:r>
              <a:rPr lang="en-GB" b="0" i="0" dirty="0">
                <a:solidFill>
                  <a:srgbClr val="1F1F1F"/>
                </a:solidFill>
                <a:effectLst/>
                <a:latin typeface="Google Sans"/>
              </a:rPr>
              <a:t> If you are not familiar with Git, it is an online platform where we can store versions of our projects. We have a separate video that explains how to access Git. </a:t>
            </a:r>
          </a:p>
          <a:p>
            <a:pPr algn="l"/>
            <a:r>
              <a:rPr lang="en-GB" b="0" i="0" dirty="0">
                <a:solidFill>
                  <a:srgbClr val="1F1F1F"/>
                </a:solidFill>
                <a:effectLst/>
                <a:latin typeface="Google Sans"/>
              </a:rPr>
              <a:t>Please watch that video before proceeding.</a:t>
            </a:r>
          </a:p>
          <a:p>
            <a:pPr algn="l"/>
            <a:endParaRPr lang="en-GB" b="0" i="0" dirty="0">
              <a:solidFill>
                <a:srgbClr val="1F1F1F"/>
              </a:solidFill>
              <a:effectLst/>
              <a:latin typeface="Google Sans"/>
            </a:endParaRPr>
          </a:p>
          <a:p>
            <a:pPr algn="l"/>
            <a:r>
              <a:rPr lang="en-GB" b="0" i="0" dirty="0">
                <a:solidFill>
                  <a:srgbClr val="1F1F1F"/>
                </a:solidFill>
                <a:effectLst/>
                <a:latin typeface="Google Sans"/>
              </a:rPr>
              <a:t>Once you have the data, you will need to create a Power BI report that answers all of the questions provided. </a:t>
            </a:r>
          </a:p>
          <a:p>
            <a:pPr algn="l"/>
            <a:r>
              <a:rPr lang="en-GB" b="0" i="0" dirty="0">
                <a:solidFill>
                  <a:srgbClr val="1F1F1F"/>
                </a:solidFill>
                <a:effectLst/>
                <a:latin typeface="Google Sans"/>
              </a:rPr>
              <a:t>You will also need to create an Excel workbook that answers the EDA questions.</a:t>
            </a:r>
          </a:p>
          <a:p>
            <a:pPr algn="l"/>
            <a:endParaRPr lang="en-GB" b="0" i="0" dirty="0">
              <a:solidFill>
                <a:srgbClr val="1F1F1F"/>
              </a:solidFill>
              <a:effectLst/>
              <a:latin typeface="Google Sans"/>
            </a:endParaRPr>
          </a:p>
          <a:p>
            <a:pPr algn="l"/>
            <a:r>
              <a:rPr lang="en-GB" b="0" i="0" dirty="0">
                <a:solidFill>
                  <a:srgbClr val="1F1F1F"/>
                </a:solidFill>
                <a:effectLst/>
                <a:latin typeface="Google Sans"/>
              </a:rPr>
              <a:t>After you have completed the Power BI report and Excel workbook, </a:t>
            </a:r>
          </a:p>
          <a:p>
            <a:pPr algn="l"/>
            <a:r>
              <a:rPr lang="en-GB" b="0" i="0" dirty="0">
                <a:solidFill>
                  <a:srgbClr val="1F1F1F"/>
                </a:solidFill>
                <a:effectLst/>
                <a:latin typeface="Google Sans"/>
              </a:rPr>
              <a:t>you will need to document everything in detail in a Word document. </a:t>
            </a:r>
          </a:p>
          <a:p>
            <a:pPr algn="l"/>
            <a:r>
              <a:rPr lang="en-GB" b="0" i="0" dirty="0">
                <a:solidFill>
                  <a:srgbClr val="1F1F1F"/>
                </a:solidFill>
                <a:effectLst/>
                <a:latin typeface="Google Sans"/>
              </a:rPr>
              <a:t>This document should include a description of the data, the questions you answered, and your findings.</a:t>
            </a:r>
          </a:p>
          <a:p>
            <a:pPr algn="l"/>
            <a:endParaRPr lang="en-GB" b="0" i="0" dirty="0">
              <a:solidFill>
                <a:srgbClr val="1F1F1F"/>
              </a:solidFill>
              <a:effectLst/>
              <a:latin typeface="Google Sans"/>
            </a:endParaRPr>
          </a:p>
          <a:p>
            <a:pPr algn="l"/>
            <a:r>
              <a:rPr lang="en-GB" b="0" i="0" dirty="0">
                <a:solidFill>
                  <a:srgbClr val="1F1F1F"/>
                </a:solidFill>
                <a:effectLst/>
                <a:latin typeface="Google Sans"/>
              </a:rPr>
              <a:t>Finally, you will need to create a PowerPoint presentation and video that explain your work. </a:t>
            </a:r>
          </a:p>
          <a:p>
            <a:pPr algn="l"/>
            <a:endParaRPr lang="en-GB" b="0" i="0"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6DC51814-3B91-4036-94D2-3977634EE214}" type="slidenum">
              <a:rPr lang="en-US" smtClean="0"/>
              <a:t>2</a:t>
            </a:fld>
            <a:endParaRPr lang="en-US" dirty="0"/>
          </a:p>
        </p:txBody>
      </p:sp>
    </p:spTree>
    <p:extLst>
      <p:ext uri="{BB962C8B-B14F-4D97-AF65-F5344CB8AC3E}">
        <p14:creationId xmlns:p14="http://schemas.microsoft.com/office/powerpoint/2010/main" val="2158058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F1F1F"/>
                </a:solidFill>
                <a:effectLst/>
                <a:latin typeface="Google Sans"/>
              </a:rPr>
              <a:t>After you successfully access the link, you will find the following content:</a:t>
            </a:r>
          </a:p>
          <a:p>
            <a:pPr algn="l"/>
            <a:endParaRPr lang="en-GB" b="0" i="0" dirty="0">
              <a:solidFill>
                <a:srgbClr val="1F1F1F"/>
              </a:solidFill>
              <a:effectLst/>
              <a:latin typeface="Google Sans"/>
            </a:endParaRPr>
          </a:p>
          <a:p>
            <a:pPr algn="l">
              <a:buFont typeface="Arial" panose="020B0604020202020204" pitchFamily="34" charset="0"/>
              <a:buChar char="•"/>
            </a:pPr>
            <a:r>
              <a:rPr lang="en-GB" b="0" i="0" dirty="0">
                <a:solidFill>
                  <a:srgbClr val="1F1F1F"/>
                </a:solidFill>
                <a:effectLst/>
                <a:latin typeface="Google Sans"/>
              </a:rPr>
              <a:t>This PowerPoint presentation</a:t>
            </a:r>
          </a:p>
          <a:p>
            <a:pPr algn="l">
              <a:buFont typeface="Arial" panose="020B0604020202020204" pitchFamily="34" charset="0"/>
              <a:buChar char="•"/>
            </a:pPr>
            <a:endParaRPr lang="en-GB" b="0" i="0" dirty="0">
              <a:solidFill>
                <a:srgbClr val="1F1F1F"/>
              </a:solidFill>
              <a:effectLst/>
              <a:latin typeface="Google Sans"/>
            </a:endParaRPr>
          </a:p>
          <a:p>
            <a:pPr algn="l">
              <a:buFont typeface="Arial" panose="020B0604020202020204" pitchFamily="34" charset="0"/>
              <a:buChar char="•"/>
            </a:pPr>
            <a:r>
              <a:rPr lang="en-GB" b="0" i="0" dirty="0">
                <a:solidFill>
                  <a:srgbClr val="1F1F1F"/>
                </a:solidFill>
                <a:effectLst/>
                <a:latin typeface="Google Sans"/>
              </a:rPr>
              <a:t>A data folder containing two subfolders:</a:t>
            </a:r>
          </a:p>
          <a:p>
            <a:pPr marL="742950" lvl="1" indent="-285750" algn="l">
              <a:buFont typeface="Arial" panose="020B0604020202020204" pitchFamily="34" charset="0"/>
              <a:buChar char="•"/>
            </a:pPr>
            <a:r>
              <a:rPr lang="en-GB" b="0" i="0" dirty="0">
                <a:solidFill>
                  <a:srgbClr val="1F1F1F"/>
                </a:solidFill>
                <a:effectLst/>
                <a:latin typeface="Google Sans"/>
              </a:rPr>
              <a:t>A CSV folder containing all tables as CSV files</a:t>
            </a:r>
          </a:p>
          <a:p>
            <a:pPr marL="742950" lvl="1" indent="-285750" algn="l">
              <a:buFont typeface="Arial" panose="020B0604020202020204" pitchFamily="34" charset="0"/>
              <a:buChar char="•"/>
            </a:pPr>
            <a:r>
              <a:rPr lang="en-GB" b="0" i="0" dirty="0">
                <a:solidFill>
                  <a:srgbClr val="1F1F1F"/>
                </a:solidFill>
                <a:effectLst/>
                <a:latin typeface="Google Sans"/>
              </a:rPr>
              <a:t>A SQL folder containing all tables as SQL scripts</a:t>
            </a:r>
          </a:p>
          <a:p>
            <a:pPr marL="742950" lvl="1" indent="-285750" algn="l">
              <a:buFont typeface="Arial" panose="020B0604020202020204" pitchFamily="34" charset="0"/>
              <a:buChar char="•"/>
            </a:pPr>
            <a:r>
              <a:rPr lang="en-GB" b="0" i="0" dirty="0">
                <a:solidFill>
                  <a:srgbClr val="1F1F1F"/>
                </a:solidFill>
                <a:effectLst/>
                <a:latin typeface="Google Sans"/>
              </a:rPr>
              <a:t>You will need to use the CSV files to import the data into Power BI or Excel. However, if you want to explore more, you can also use the SQL scripts to import the data into Power BI or Excel.</a:t>
            </a:r>
          </a:p>
          <a:p>
            <a:pPr marL="742950" lvl="1" indent="-285750" algn="l">
              <a:buFont typeface="Arial" panose="020B0604020202020204" pitchFamily="34" charset="0"/>
              <a:buChar char="•"/>
            </a:pPr>
            <a:endParaRPr lang="en-GB" b="0" i="0" dirty="0">
              <a:solidFill>
                <a:srgbClr val="1F1F1F"/>
              </a:solidFill>
              <a:effectLst/>
              <a:latin typeface="Google Sans"/>
            </a:endParaRPr>
          </a:p>
          <a:p>
            <a:pPr algn="l">
              <a:buFont typeface="Arial" panose="020B0604020202020204" pitchFamily="34" charset="0"/>
              <a:buChar char="•"/>
            </a:pPr>
            <a:r>
              <a:rPr lang="en-GB" b="0" i="0" dirty="0">
                <a:solidFill>
                  <a:srgbClr val="1F1F1F"/>
                </a:solidFill>
                <a:effectLst/>
                <a:latin typeface="Google Sans"/>
              </a:rPr>
              <a:t>A PDF file containing the questions</a:t>
            </a:r>
          </a:p>
          <a:p>
            <a:pPr algn="l">
              <a:buFont typeface="Arial" panose="020B0604020202020204" pitchFamily="34" charset="0"/>
              <a:buChar char="•"/>
            </a:pPr>
            <a:endParaRPr lang="en-GB" b="0" i="0" dirty="0">
              <a:solidFill>
                <a:srgbClr val="1F1F1F"/>
              </a:solidFill>
              <a:effectLst/>
              <a:latin typeface="Google Sans"/>
            </a:endParaRP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You will also get access to </a:t>
            </a:r>
            <a:r>
              <a:rPr lang="en-GB" b="0" i="0" dirty="0">
                <a:solidFill>
                  <a:srgbClr val="1F1F1F"/>
                </a:solidFill>
                <a:effectLst/>
                <a:latin typeface="Google Sans"/>
              </a:rPr>
              <a:t>A sample project that we have created to help you understand what you need to create</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3</a:t>
            </a:fld>
            <a:endParaRPr lang="en-US" dirty="0"/>
          </a:p>
        </p:txBody>
      </p:sp>
    </p:spTree>
    <p:extLst>
      <p:ext uri="{BB962C8B-B14F-4D97-AF65-F5344CB8AC3E}">
        <p14:creationId xmlns:p14="http://schemas.microsoft.com/office/powerpoint/2010/main" val="322373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F1F1F"/>
                </a:solidFill>
                <a:effectLst/>
                <a:latin typeface="Google Sans"/>
              </a:rPr>
              <a:t>As we have already discussed, here are the deliverables that you need to submit to complete the project successfully:</a:t>
            </a:r>
          </a:p>
          <a:p>
            <a:pPr algn="l">
              <a:buFont typeface="Arial" panose="020B0604020202020204" pitchFamily="34" charset="0"/>
              <a:buChar char="•"/>
            </a:pPr>
            <a:r>
              <a:rPr lang="en-GB" b="0" i="0" dirty="0">
                <a:solidFill>
                  <a:srgbClr val="1F1F1F"/>
                </a:solidFill>
                <a:effectLst/>
                <a:latin typeface="Google Sans"/>
              </a:rPr>
              <a:t>A Power BI file containing the reports for the problem statement.</a:t>
            </a:r>
          </a:p>
          <a:p>
            <a:pPr algn="l">
              <a:buFont typeface="Arial" panose="020B0604020202020204" pitchFamily="34" charset="0"/>
              <a:buChar char="•"/>
            </a:pPr>
            <a:r>
              <a:rPr lang="en-GB" b="0" i="0" dirty="0">
                <a:solidFill>
                  <a:srgbClr val="1F1F1F"/>
                </a:solidFill>
                <a:effectLst/>
                <a:latin typeface="Google Sans"/>
              </a:rPr>
              <a:t>An Excel file containing the EDA solutions/dashboard for the problem statements.</a:t>
            </a:r>
          </a:p>
          <a:p>
            <a:pPr algn="l">
              <a:buFont typeface="Arial" panose="020B0604020202020204" pitchFamily="34" charset="0"/>
              <a:buChar char="•"/>
            </a:pPr>
            <a:r>
              <a:rPr lang="en-GB" b="0" i="0" dirty="0">
                <a:solidFill>
                  <a:srgbClr val="1F1F1F"/>
                </a:solidFill>
                <a:effectLst/>
                <a:latin typeface="Google Sans"/>
              </a:rPr>
              <a:t>A document explaining the solutions from extraction to analysis to visualization.</a:t>
            </a:r>
          </a:p>
          <a:p>
            <a:pPr algn="l">
              <a:buFont typeface="Arial" panose="020B0604020202020204" pitchFamily="34" charset="0"/>
              <a:buChar char="•"/>
            </a:pPr>
            <a:r>
              <a:rPr lang="en-GB" b="0" i="0" dirty="0">
                <a:solidFill>
                  <a:srgbClr val="1F1F1F"/>
                </a:solidFill>
                <a:effectLst/>
                <a:latin typeface="Google Sans"/>
              </a:rPr>
              <a:t>A mid-term PowerPoint presentation.</a:t>
            </a:r>
          </a:p>
          <a:p>
            <a:pPr algn="l">
              <a:buFont typeface="Arial" panose="020B0604020202020204" pitchFamily="34" charset="0"/>
              <a:buChar char="•"/>
            </a:pPr>
            <a:r>
              <a:rPr lang="en-GB" b="0" i="0" dirty="0">
                <a:solidFill>
                  <a:srgbClr val="1F1F1F"/>
                </a:solidFill>
                <a:effectLst/>
                <a:latin typeface="Google Sans"/>
              </a:rPr>
              <a:t>A final PowerPoint presentation as a video explaining all the slides.</a:t>
            </a:r>
          </a:p>
        </p:txBody>
      </p:sp>
      <p:sp>
        <p:nvSpPr>
          <p:cNvPr id="4" name="Slide Number Placeholder 3"/>
          <p:cNvSpPr>
            <a:spLocks noGrp="1"/>
          </p:cNvSpPr>
          <p:nvPr>
            <p:ph type="sldNum" sz="quarter" idx="5"/>
          </p:nvPr>
        </p:nvSpPr>
        <p:spPr/>
        <p:txBody>
          <a:bodyPr/>
          <a:lstStyle/>
          <a:p>
            <a:fld id="{6DC51814-3B91-4036-94D2-3977634EE214}" type="slidenum">
              <a:rPr lang="en-US" smtClean="0"/>
              <a:t>4</a:t>
            </a:fld>
            <a:endParaRPr lang="en-US" dirty="0"/>
          </a:p>
        </p:txBody>
      </p:sp>
    </p:spTree>
    <p:extLst>
      <p:ext uri="{BB962C8B-B14F-4D97-AF65-F5344CB8AC3E}">
        <p14:creationId xmlns:p14="http://schemas.microsoft.com/office/powerpoint/2010/main" val="1733751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There are few guideline which you have to follow for each deliveries</a:t>
            </a:r>
          </a:p>
        </p:txBody>
      </p:sp>
      <p:sp>
        <p:nvSpPr>
          <p:cNvPr id="4" name="Slide Number Placeholder 3"/>
          <p:cNvSpPr>
            <a:spLocks noGrp="1"/>
          </p:cNvSpPr>
          <p:nvPr>
            <p:ph type="sldNum" sz="quarter" idx="5"/>
          </p:nvPr>
        </p:nvSpPr>
        <p:spPr/>
        <p:txBody>
          <a:bodyPr/>
          <a:lstStyle/>
          <a:p>
            <a:fld id="{6DC51814-3B91-4036-94D2-3977634EE214}" type="slidenum">
              <a:rPr lang="en-US" smtClean="0"/>
              <a:t>5</a:t>
            </a:fld>
            <a:endParaRPr lang="en-US" dirty="0"/>
          </a:p>
        </p:txBody>
      </p:sp>
    </p:spTree>
    <p:extLst>
      <p:ext uri="{BB962C8B-B14F-4D97-AF65-F5344CB8AC3E}">
        <p14:creationId xmlns:p14="http://schemas.microsoft.com/office/powerpoint/2010/main" val="1150886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Google Sans"/>
              </a:rPr>
              <a:t> The Power BI file should be well-organized and easy to follow. It should include all of the reports that you created for the problem statement.</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6</a:t>
            </a:fld>
            <a:endParaRPr lang="en-US" dirty="0"/>
          </a:p>
        </p:txBody>
      </p:sp>
    </p:spTree>
    <p:extLst>
      <p:ext uri="{BB962C8B-B14F-4D97-AF65-F5344CB8AC3E}">
        <p14:creationId xmlns:p14="http://schemas.microsoft.com/office/powerpoint/2010/main" val="3136886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Google Sans"/>
              </a:rPr>
              <a:t>The Excel file should be well-formatted and easy to read. It should include all of the EDA solutions/dashboards that you created for the problem statement.</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7</a:t>
            </a:fld>
            <a:endParaRPr lang="en-US" dirty="0"/>
          </a:p>
        </p:txBody>
      </p:sp>
    </p:spTree>
    <p:extLst>
      <p:ext uri="{BB962C8B-B14F-4D97-AF65-F5344CB8AC3E}">
        <p14:creationId xmlns:p14="http://schemas.microsoft.com/office/powerpoint/2010/main" val="3686062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GB" b="0" i="0" dirty="0">
                <a:solidFill>
                  <a:srgbClr val="1F1F1F"/>
                </a:solidFill>
                <a:effectLst/>
                <a:latin typeface="Google Sans"/>
              </a:rPr>
              <a:t>The PowerPoint presentation should be clear, concise, and visually appealing. It should explain the solutions that you created in a way that is easy to understand.</a:t>
            </a:r>
          </a:p>
          <a:p>
            <a:pPr algn="l">
              <a:buFont typeface="Arial" panose="020B0604020202020204" pitchFamily="34" charset="0"/>
              <a:buNone/>
            </a:pPr>
            <a:r>
              <a:rPr lang="en-GB" b="0" i="0" dirty="0">
                <a:solidFill>
                  <a:srgbClr val="1F1F1F"/>
                </a:solidFill>
                <a:effectLst/>
                <a:latin typeface="Google Sans"/>
              </a:rPr>
              <a:t>The video should be well-produced and easy to follow. It should explain the solutions that you created in a way that is engaging and informative.</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8</a:t>
            </a:fld>
            <a:endParaRPr lang="en-US" dirty="0"/>
          </a:p>
        </p:txBody>
      </p:sp>
    </p:spTree>
    <p:extLst>
      <p:ext uri="{BB962C8B-B14F-4D97-AF65-F5344CB8AC3E}">
        <p14:creationId xmlns:p14="http://schemas.microsoft.com/office/powerpoint/2010/main" val="501504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Google Sans"/>
              </a:rPr>
              <a:t>The document should be well-written and easy to understand. It should explain the solutions that you created from extraction to analysis to visualization.</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9</a:t>
            </a:fld>
            <a:endParaRPr lang="en-US" dirty="0"/>
          </a:p>
        </p:txBody>
      </p:sp>
    </p:spTree>
    <p:extLst>
      <p:ext uri="{BB962C8B-B14F-4D97-AF65-F5344CB8AC3E}">
        <p14:creationId xmlns:p14="http://schemas.microsoft.com/office/powerpoint/2010/main" val="1555996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www.higheredjobs.com/Articles/articleDisplay.cfm?ID=2621" TargetMode="External"/><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7.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51.xml"/><Relationship Id="rId7" Type="http://schemas.openxmlformats.org/officeDocument/2006/relationships/diagramQuickStyle" Target="../diagrams/quickStyle2.xml"/><Relationship Id="rId12"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11" Type="http://schemas.openxmlformats.org/officeDocument/2006/relationships/hyperlink" Target="http://netrunning.blogspot.com/2014/10/sesiones-headers-traduccion-y-gestion.html" TargetMode="External"/><Relationship Id="rId5" Type="http://schemas.openxmlformats.org/officeDocument/2006/relationships/diagramData" Target="../diagrams/data2.xml"/><Relationship Id="rId10" Type="http://schemas.openxmlformats.org/officeDocument/2006/relationships/image" Target="../media/image3.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hyperlink" Target="https://blogabdulhalim.blogspot.com/2019/10/tampilan-dan-bagian-worksheet-microsoft-excel.html" TargetMode="External"/><Relationship Id="rId13" Type="http://schemas.openxmlformats.org/officeDocument/2006/relationships/image" Target="../media/image2.png"/><Relationship Id="rId3" Type="http://schemas.openxmlformats.org/officeDocument/2006/relationships/slideLayout" Target="../slideLayouts/slideLayout42.xml"/><Relationship Id="rId7" Type="http://schemas.openxmlformats.org/officeDocument/2006/relationships/image" Target="../media/image5.png"/><Relationship Id="rId12" Type="http://schemas.openxmlformats.org/officeDocument/2006/relationships/hyperlink" Target="https://www.macinstruct.com/tutorials/how-to-add-page-numbers-to-a-microsoft-word-document/"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ask.hellobi.com/article/9928"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s://freepngimg.com/png/26754-ms-powerpoint-transparent-background" TargetMode="External"/><Relationship Id="rId4" Type="http://schemas.openxmlformats.org/officeDocument/2006/relationships/notesSlide" Target="../notesSlides/notesSlide4.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www.piqsels.com/en/public-domain-photo-ftuwt" TargetMode="External"/><Relationship Id="rId5" Type="http://schemas.openxmlformats.org/officeDocument/2006/relationships/image" Target="../media/image8.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46.xml"/><Relationship Id="rId7" Type="http://schemas.openxmlformats.org/officeDocument/2006/relationships/diagramQuickStyle" Target="../diagrams/quickStyle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6.xml"/><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46.xml"/><Relationship Id="rId7" Type="http://schemas.openxmlformats.org/officeDocument/2006/relationships/diagramQuickStyle" Target="../diagrams/quickStyle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7.xml"/><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6.xml"/><Relationship Id="rId7" Type="http://schemas.openxmlformats.org/officeDocument/2006/relationships/diagramQuickStyle" Target="../diagrams/quickStyle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notesSlide" Target="../notesSlides/notesSlide8.xml"/><Relationship Id="rId9" Type="http://schemas.microsoft.com/office/2007/relationships/diagramDrawing" Target="../diagrams/drawing5.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6.xml"/><Relationship Id="rId7" Type="http://schemas.openxmlformats.org/officeDocument/2006/relationships/diagramQuickStyle" Target="../diagrams/quickStyle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2.png"/><Relationship Id="rId4" Type="http://schemas.openxmlformats.org/officeDocument/2006/relationships/notesSlide" Target="../notesSlides/notesSlide9.xml"/><Relationship Id="rId9" Type="http://schemas.microsoft.com/office/2007/relationships/diagramDrawing" Target="../diagrams/drawin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tanding in front of a sign">
            <a:extLst>
              <a:ext uri="{FF2B5EF4-FFF2-40B4-BE49-F238E27FC236}">
                <a16:creationId xmlns:a16="http://schemas.microsoft.com/office/drawing/2014/main" id="{D9D27D39-6103-850D-EA1C-BC095F7E65D5}"/>
              </a:ext>
            </a:extLst>
          </p:cNvPr>
          <p:cNvPicPr>
            <a:picLocks noGrp="1" noChangeAspect="1"/>
          </p:cNvPicPr>
          <p:nvPr>
            <p:ph type="pic" sz="quarter" idx="10"/>
          </p:nvPr>
        </p:nvPicPr>
        <p:blipFill rotWithShape="1">
          <a:blip r:embed="rId5">
            <a:extLst>
              <a:ext uri="{837473B0-CC2E-450A-ABE3-18F120FF3D39}">
                <a1611:picAttrSrcUrl xmlns:a1611="http://schemas.microsoft.com/office/drawing/2016/11/main" r:id="rId6"/>
              </a:ext>
            </a:extLst>
          </a:blip>
          <a:srcRect l="31508" r="24499"/>
          <a:stretch/>
        </p:blipFill>
        <p:spPr>
          <a:xfrm>
            <a:off x="571500" y="10"/>
            <a:ext cx="6034088" cy="6857989"/>
          </a:xfrm>
          <a:noFill/>
        </p:spPr>
      </p:pic>
      <p:sp>
        <p:nvSpPr>
          <p:cNvPr id="12" name="Title 2">
            <a:extLst>
              <a:ext uri="{FF2B5EF4-FFF2-40B4-BE49-F238E27FC236}">
                <a16:creationId xmlns:a16="http://schemas.microsoft.com/office/drawing/2014/main" id="{17C2510A-64B8-5A60-F4B7-AD2AA1FF3366}"/>
              </a:ext>
            </a:extLst>
          </p:cNvPr>
          <p:cNvSpPr>
            <a:spLocks noGrp="1"/>
          </p:cNvSpPr>
          <p:nvPr>
            <p:ph type="ctrTitle"/>
          </p:nvPr>
        </p:nvSpPr>
        <p:spPr>
          <a:xfrm>
            <a:off x="6905625" y="1512889"/>
            <a:ext cx="4986338" cy="3262311"/>
          </a:xfrm>
        </p:spPr>
        <p:txBody>
          <a:bodyPr/>
          <a:lstStyle/>
          <a:p>
            <a:r>
              <a:rPr lang="en-US" dirty="0"/>
              <a:t>Where to start</a:t>
            </a:r>
          </a:p>
        </p:txBody>
      </p:sp>
      <p:sp>
        <p:nvSpPr>
          <p:cNvPr id="14" name="Subtitle 3">
            <a:extLst>
              <a:ext uri="{FF2B5EF4-FFF2-40B4-BE49-F238E27FC236}">
                <a16:creationId xmlns:a16="http://schemas.microsoft.com/office/drawing/2014/main" id="{DADAD221-B4E9-44BC-687D-85C18629DD0A}"/>
              </a:ext>
            </a:extLst>
          </p:cNvPr>
          <p:cNvSpPr>
            <a:spLocks noGrp="1"/>
          </p:cNvSpPr>
          <p:nvPr>
            <p:ph type="subTitle" idx="1"/>
          </p:nvPr>
        </p:nvSpPr>
        <p:spPr>
          <a:xfrm>
            <a:off x="6905625" y="4927600"/>
            <a:ext cx="4986338" cy="976311"/>
          </a:xfrm>
        </p:spPr>
        <p:txBody>
          <a:bodyPr/>
          <a:lstStyle/>
          <a:p>
            <a:r>
              <a:rPr lang="en-US" dirty="0"/>
              <a:t>Deliverables</a:t>
            </a:r>
          </a:p>
        </p:txBody>
      </p:sp>
      <p:pic>
        <p:nvPicPr>
          <p:cNvPr id="8" name="Audio 7">
            <a:hlinkClick r:id="" action="ppaction://media"/>
            <a:extLst>
              <a:ext uri="{FF2B5EF4-FFF2-40B4-BE49-F238E27FC236}">
                <a16:creationId xmlns:a16="http://schemas.microsoft.com/office/drawing/2014/main" id="{18BCA9F7-52B8-1423-3B45-7979AD0A12E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02855826"/>
      </p:ext>
    </p:extLst>
  </p:cSld>
  <p:clrMapOvr>
    <a:masterClrMapping/>
  </p:clrMapOvr>
  <mc:AlternateContent xmlns:mc="http://schemas.openxmlformats.org/markup-compatibility/2006" xmlns:p14="http://schemas.microsoft.com/office/powerpoint/2010/main">
    <mc:Choice Requires="p14">
      <p:transition spd="slow" p14:dur="2000" advTm="11817"/>
    </mc:Choice>
    <mc:Fallback xmlns="">
      <p:transition spd="slow" advTm="11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50D90D0-94F0-078B-CB99-461DDA5E4358}"/>
              </a:ext>
            </a:extLst>
          </p:cNvPr>
          <p:cNvGraphicFramePr/>
          <p:nvPr>
            <p:extLst>
              <p:ext uri="{D42A27DB-BD31-4B8C-83A1-F6EECF244321}">
                <p14:modId xmlns:p14="http://schemas.microsoft.com/office/powerpoint/2010/main" val="2398101515"/>
              </p:ext>
            </p:extLst>
          </p:nvPr>
        </p:nvGraphicFramePr>
        <p:xfrm>
          <a:off x="899235" y="583188"/>
          <a:ext cx="10237337" cy="56128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Audio 4">
            <a:hlinkClick r:id="" action="ppaction://media"/>
            <a:extLst>
              <a:ext uri="{FF2B5EF4-FFF2-40B4-BE49-F238E27FC236}">
                <a16:creationId xmlns:a16="http://schemas.microsoft.com/office/drawing/2014/main" id="{083DF676-B931-FA79-FA9E-EC9EC7791D38}"/>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17128712"/>
      </p:ext>
    </p:extLst>
  </p:cSld>
  <p:clrMapOvr>
    <a:masterClrMapping/>
  </p:clrMapOvr>
  <mc:AlternateContent xmlns:mc="http://schemas.openxmlformats.org/markup-compatibility/2006" xmlns:p14="http://schemas.microsoft.com/office/powerpoint/2010/main">
    <mc:Choice Requires="p14">
      <p:transition spd="slow" p14:dur="2000" advTm="53342"/>
    </mc:Choice>
    <mc:Fallback xmlns="">
      <p:transition spd="slow" advTm="53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D8CA-85A8-5081-BD85-481204D42860}"/>
              </a:ext>
            </a:extLst>
          </p:cNvPr>
          <p:cNvSpPr>
            <a:spLocks noGrp="1"/>
          </p:cNvSpPr>
          <p:nvPr>
            <p:ph type="title"/>
          </p:nvPr>
        </p:nvSpPr>
        <p:spPr>
          <a:xfrm>
            <a:off x="839788" y="457200"/>
            <a:ext cx="3932237" cy="1600200"/>
          </a:xfrm>
        </p:spPr>
        <p:txBody>
          <a:bodyPr anchor="b">
            <a:normAutofit/>
          </a:bodyPr>
          <a:lstStyle/>
          <a:p>
            <a:r>
              <a:rPr lang="en-IN" dirty="0"/>
              <a:t>Get Data</a:t>
            </a:r>
          </a:p>
        </p:txBody>
      </p:sp>
      <p:sp>
        <p:nvSpPr>
          <p:cNvPr id="4" name="Slide Number Placeholder 3">
            <a:extLst>
              <a:ext uri="{FF2B5EF4-FFF2-40B4-BE49-F238E27FC236}">
                <a16:creationId xmlns:a16="http://schemas.microsoft.com/office/drawing/2014/main" id="{33899B15-B443-F798-F50E-B5CA4CC3D925}"/>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3</a:t>
            </a:fld>
            <a:endParaRPr lang="en-US" sz="800"/>
          </a:p>
        </p:txBody>
      </p:sp>
      <p:graphicFrame>
        <p:nvGraphicFramePr>
          <p:cNvPr id="6" name="Content Placeholder 2">
            <a:extLst>
              <a:ext uri="{FF2B5EF4-FFF2-40B4-BE49-F238E27FC236}">
                <a16:creationId xmlns:a16="http://schemas.microsoft.com/office/drawing/2014/main" id="{F80E26AA-494D-06AE-5F33-C2CAFF4CAB35}"/>
              </a:ext>
            </a:extLst>
          </p:cNvPr>
          <p:cNvGraphicFramePr>
            <a:graphicFrameLocks noGrp="1"/>
          </p:cNvGraphicFramePr>
          <p:nvPr>
            <p:ph idx="1"/>
            <p:extLst>
              <p:ext uri="{D42A27DB-BD31-4B8C-83A1-F6EECF244321}">
                <p14:modId xmlns:p14="http://schemas.microsoft.com/office/powerpoint/2010/main" val="1268003341"/>
              </p:ext>
            </p:extLst>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Picture 6" descr="A white cat in a circle">
            <a:extLst>
              <a:ext uri="{FF2B5EF4-FFF2-40B4-BE49-F238E27FC236}">
                <a16:creationId xmlns:a16="http://schemas.microsoft.com/office/drawing/2014/main" id="{25833BCC-BCFD-096D-2B55-1553EE19C439}"/>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620426" y="2225964"/>
            <a:ext cx="3431398" cy="3431398"/>
          </a:xfrm>
          <a:prstGeom prst="rect">
            <a:avLst/>
          </a:prstGeom>
        </p:spPr>
      </p:pic>
      <p:pic>
        <p:nvPicPr>
          <p:cNvPr id="10" name="Audio 9">
            <a:hlinkClick r:id="" action="ppaction://media"/>
            <a:extLst>
              <a:ext uri="{FF2B5EF4-FFF2-40B4-BE49-F238E27FC236}">
                <a16:creationId xmlns:a16="http://schemas.microsoft.com/office/drawing/2014/main" id="{C042DDE5-0971-DF9F-B492-80496F12305E}"/>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41081671"/>
      </p:ext>
    </p:extLst>
  </p:cSld>
  <p:clrMapOvr>
    <a:masterClrMapping/>
  </p:clrMapOvr>
  <mc:AlternateContent xmlns:mc="http://schemas.openxmlformats.org/markup-compatibility/2006" xmlns:p14="http://schemas.microsoft.com/office/powerpoint/2010/main">
    <mc:Choice Requires="p14">
      <p:transition spd="slow" p14:dur="2000" advTm="44789"/>
    </mc:Choice>
    <mc:Fallback xmlns="">
      <p:transition spd="slow" advTm="44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B2057-56DF-AE1B-C67B-2AE90D1D7DFC}"/>
              </a:ext>
            </a:extLst>
          </p:cNvPr>
          <p:cNvSpPr>
            <a:spLocks noGrp="1"/>
          </p:cNvSpPr>
          <p:nvPr>
            <p:ph type="title"/>
          </p:nvPr>
        </p:nvSpPr>
        <p:spPr>
          <a:xfrm>
            <a:off x="371475" y="260351"/>
            <a:ext cx="11520488" cy="758824"/>
          </a:xfrm>
        </p:spPr>
        <p:txBody>
          <a:bodyPr anchor="ctr">
            <a:normAutofit/>
          </a:bodyPr>
          <a:lstStyle/>
          <a:p>
            <a:r>
              <a:rPr lang="en-US" dirty="0"/>
              <a:t>Deliverables</a:t>
            </a:r>
            <a:endParaRPr lang="en-IN" dirty="0"/>
          </a:p>
        </p:txBody>
      </p:sp>
      <p:sp>
        <p:nvSpPr>
          <p:cNvPr id="3" name="Slide Number Placeholder 2">
            <a:extLst>
              <a:ext uri="{FF2B5EF4-FFF2-40B4-BE49-F238E27FC236}">
                <a16:creationId xmlns:a16="http://schemas.microsoft.com/office/drawing/2014/main" id="{646C8B71-7E79-55F1-C9CD-45AF24A5B2D8}"/>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4</a:t>
            </a:fld>
            <a:endParaRPr lang="en-US" sz="800"/>
          </a:p>
        </p:txBody>
      </p:sp>
      <p:pic>
        <p:nvPicPr>
          <p:cNvPr id="19" name="Picture Placeholder 18" descr="A yellow background with black text and black text&#10;&#10;Description automatically generated">
            <a:extLst>
              <a:ext uri="{FF2B5EF4-FFF2-40B4-BE49-F238E27FC236}">
                <a16:creationId xmlns:a16="http://schemas.microsoft.com/office/drawing/2014/main" id="{4B549079-684D-2B7F-063A-8E085E45D7F0}"/>
              </a:ext>
            </a:extLst>
          </p:cNvPr>
          <p:cNvPicPr>
            <a:picLocks noGrp="1" noChangeAspect="1"/>
          </p:cNvPicPr>
          <p:nvPr>
            <p:ph type="pic" sz="quarter" idx="13"/>
          </p:nvPr>
        </p:nvPicPr>
        <p:blipFill rotWithShape="1">
          <a:blip r:embed="rId5">
            <a:extLst>
              <a:ext uri="{837473B0-CC2E-450A-ABE3-18F120FF3D39}">
                <a1611:picAttrSrcUrl xmlns:a1611="http://schemas.microsoft.com/office/drawing/2016/11/main" r:id="rId6"/>
              </a:ext>
            </a:extLst>
          </a:blip>
          <a:srcRect l="901" r="-2" b="-2"/>
          <a:stretch/>
        </p:blipFill>
        <p:spPr>
          <a:xfrm>
            <a:off x="615473" y="1713955"/>
            <a:ext cx="1805204" cy="1466666"/>
          </a:xfrm>
          <a:prstGeom prst="rect">
            <a:avLst/>
          </a:prstGeom>
          <a:noFill/>
          <a:ln>
            <a:noFill/>
          </a:ln>
          <a:effectLst>
            <a:softEdge rad="112500"/>
          </a:effectLst>
        </p:spPr>
      </p:pic>
      <p:sp>
        <p:nvSpPr>
          <p:cNvPr id="8" name="Text Placeholder 7">
            <a:extLst>
              <a:ext uri="{FF2B5EF4-FFF2-40B4-BE49-F238E27FC236}">
                <a16:creationId xmlns:a16="http://schemas.microsoft.com/office/drawing/2014/main" id="{86D39449-C9D4-376D-D8A1-018C075DFF01}"/>
              </a:ext>
            </a:extLst>
          </p:cNvPr>
          <p:cNvSpPr>
            <a:spLocks noGrp="1"/>
          </p:cNvSpPr>
          <p:nvPr>
            <p:ph type="body" sz="quarter" idx="20"/>
          </p:nvPr>
        </p:nvSpPr>
        <p:spPr>
          <a:xfrm>
            <a:off x="2900245" y="1460126"/>
            <a:ext cx="3002880" cy="1974324"/>
          </a:xfrm>
        </p:spPr>
        <p:txBody>
          <a:bodyPr anchor="ctr">
            <a:normAutofit/>
          </a:bodyPr>
          <a:lstStyle/>
          <a:p>
            <a:r>
              <a:rPr lang="en-GB" b="1" dirty="0"/>
              <a:t>Power BI file containing the Reports for the problem statement.</a:t>
            </a:r>
            <a:endParaRPr lang="en-IN" b="1" dirty="0"/>
          </a:p>
        </p:txBody>
      </p:sp>
      <p:sp>
        <p:nvSpPr>
          <p:cNvPr id="9" name="Text Placeholder 8">
            <a:extLst>
              <a:ext uri="{FF2B5EF4-FFF2-40B4-BE49-F238E27FC236}">
                <a16:creationId xmlns:a16="http://schemas.microsoft.com/office/drawing/2014/main" id="{FA6CB853-2B80-0D45-150D-1BE875932BD9}"/>
              </a:ext>
            </a:extLst>
          </p:cNvPr>
          <p:cNvSpPr>
            <a:spLocks noGrp="1"/>
          </p:cNvSpPr>
          <p:nvPr>
            <p:ph type="body" sz="quarter" idx="27"/>
          </p:nvPr>
        </p:nvSpPr>
        <p:spPr>
          <a:xfrm>
            <a:off x="2900245" y="3999809"/>
            <a:ext cx="3002880" cy="1974324"/>
          </a:xfrm>
        </p:spPr>
        <p:txBody>
          <a:bodyPr anchor="ctr">
            <a:normAutofit/>
          </a:bodyPr>
          <a:lstStyle/>
          <a:p>
            <a:r>
              <a:rPr lang="en-GB" b="1" dirty="0"/>
              <a:t>Document explaining the solutions from extraction to analysis to visualisation</a:t>
            </a:r>
            <a:endParaRPr lang="en-IN" b="1" dirty="0"/>
          </a:p>
        </p:txBody>
      </p:sp>
      <p:sp>
        <p:nvSpPr>
          <p:cNvPr id="24" name="Text Placeholder 7">
            <a:extLst>
              <a:ext uri="{FF2B5EF4-FFF2-40B4-BE49-F238E27FC236}">
                <a16:creationId xmlns:a16="http://schemas.microsoft.com/office/drawing/2014/main" id="{C8E60E16-B556-963F-2B3D-525944BCCEBE}"/>
              </a:ext>
            </a:extLst>
          </p:cNvPr>
          <p:cNvSpPr>
            <a:spLocks noGrp="1"/>
          </p:cNvSpPr>
          <p:nvPr>
            <p:ph type="body" sz="quarter" idx="28"/>
          </p:nvPr>
        </p:nvSpPr>
        <p:spPr>
          <a:xfrm>
            <a:off x="8719398" y="1460126"/>
            <a:ext cx="3002880" cy="1974324"/>
          </a:xfrm>
        </p:spPr>
        <p:txBody>
          <a:bodyPr anchor="ctr">
            <a:normAutofit/>
          </a:bodyPr>
          <a:lstStyle/>
          <a:p>
            <a:r>
              <a:rPr lang="en-GB" b="1" dirty="0"/>
              <a:t>Excel containing the EDA solutions / Dashboard for the problem statements</a:t>
            </a:r>
            <a:endParaRPr lang="en-US" b="1" dirty="0"/>
          </a:p>
        </p:txBody>
      </p:sp>
      <p:sp>
        <p:nvSpPr>
          <p:cNvPr id="22" name="Text Placeholder 5">
            <a:extLst>
              <a:ext uri="{FF2B5EF4-FFF2-40B4-BE49-F238E27FC236}">
                <a16:creationId xmlns:a16="http://schemas.microsoft.com/office/drawing/2014/main" id="{05954968-B9DD-ED84-26A7-73D0320A6F9C}"/>
              </a:ext>
            </a:extLst>
          </p:cNvPr>
          <p:cNvSpPr>
            <a:spLocks noGrp="1"/>
          </p:cNvSpPr>
          <p:nvPr>
            <p:ph type="body" sz="quarter" idx="29"/>
          </p:nvPr>
        </p:nvSpPr>
        <p:spPr>
          <a:xfrm>
            <a:off x="8719398" y="3999809"/>
            <a:ext cx="3002880" cy="1974324"/>
          </a:xfrm>
        </p:spPr>
        <p:txBody>
          <a:bodyPr anchor="ctr">
            <a:normAutofit/>
          </a:bodyPr>
          <a:lstStyle/>
          <a:p>
            <a:r>
              <a:rPr lang="en-IN" b="1" dirty="0"/>
              <a:t>Mid PowerPoint presentations</a:t>
            </a:r>
          </a:p>
          <a:p>
            <a:r>
              <a:rPr lang="en-IN" b="1" dirty="0"/>
              <a:t>Final PowerPoint presentation  as video explaining all the slides.</a:t>
            </a:r>
          </a:p>
          <a:p>
            <a:endParaRPr lang="en-US" dirty="0"/>
          </a:p>
        </p:txBody>
      </p:sp>
      <p:pic>
        <p:nvPicPr>
          <p:cNvPr id="27" name="Picture Placeholder 26" descr="A green box with a white x on it">
            <a:extLst>
              <a:ext uri="{FF2B5EF4-FFF2-40B4-BE49-F238E27FC236}">
                <a16:creationId xmlns:a16="http://schemas.microsoft.com/office/drawing/2014/main" id="{392D32AC-A4FB-C856-185B-0FCFC5B8B8B2}"/>
              </a:ext>
            </a:extLst>
          </p:cNvPr>
          <p:cNvPicPr>
            <a:picLocks noGrp="1" noChangeAspect="1"/>
          </p:cNvPicPr>
          <p:nvPr>
            <p:ph type="pic" sz="quarter" idx="30"/>
          </p:nvPr>
        </p:nvPicPr>
        <p:blipFill rotWithShape="1">
          <a:blip r:embed="rId7">
            <a:extLst>
              <a:ext uri="{837473B0-CC2E-450A-ABE3-18F120FF3D39}">
                <a1611:picAttrSrcUrl xmlns:a1611="http://schemas.microsoft.com/office/drawing/2016/11/main" r:id="rId8"/>
              </a:ext>
            </a:extLst>
          </a:blip>
          <a:srcRect t="9324" b="9429"/>
          <a:stretch/>
        </p:blipFill>
        <p:spPr>
          <a:xfrm>
            <a:off x="615473" y="4253638"/>
            <a:ext cx="1805204" cy="1466666"/>
          </a:xfrm>
          <a:prstGeom prst="rect">
            <a:avLst/>
          </a:prstGeom>
          <a:noFill/>
          <a:ln>
            <a:noFill/>
          </a:ln>
          <a:effectLst>
            <a:softEdge rad="112500"/>
          </a:effectLst>
        </p:spPr>
      </p:pic>
      <p:pic>
        <p:nvPicPr>
          <p:cNvPr id="15" name="Picture Placeholder 14">
            <a:extLst>
              <a:ext uri="{FF2B5EF4-FFF2-40B4-BE49-F238E27FC236}">
                <a16:creationId xmlns:a16="http://schemas.microsoft.com/office/drawing/2014/main" id="{F68B4852-AAB5-A75A-A09E-BC280B09BAE4}"/>
              </a:ext>
            </a:extLst>
          </p:cNvPr>
          <p:cNvPicPr>
            <a:picLocks noGrp="1" noChangeAspect="1"/>
          </p:cNvPicPr>
          <p:nvPr>
            <p:ph type="pic" sz="quarter" idx="31"/>
          </p:nvPr>
        </p:nvPicPr>
        <p:blipFill rotWithShape="1">
          <a:blip r:embed="rId9">
            <a:extLst>
              <a:ext uri="{837473B0-CC2E-450A-ABE3-18F120FF3D39}">
                <a1611:picAttrSrcUrl xmlns:a1611="http://schemas.microsoft.com/office/drawing/2016/11/main" r:id="rId10"/>
              </a:ext>
            </a:extLst>
          </a:blip>
          <a:srcRect t="9179" b="9574"/>
          <a:stretch/>
        </p:blipFill>
        <p:spPr>
          <a:xfrm>
            <a:off x="6415151" y="4253638"/>
            <a:ext cx="1805204" cy="1466666"/>
          </a:xfrm>
          <a:prstGeom prst="rect">
            <a:avLst/>
          </a:prstGeom>
          <a:noFill/>
          <a:ln>
            <a:noFill/>
          </a:ln>
          <a:effectLst>
            <a:softEdge rad="112500"/>
          </a:effectLst>
        </p:spPr>
      </p:pic>
      <p:pic>
        <p:nvPicPr>
          <p:cNvPr id="13" name="Picture Placeholder 12">
            <a:extLst>
              <a:ext uri="{FF2B5EF4-FFF2-40B4-BE49-F238E27FC236}">
                <a16:creationId xmlns:a16="http://schemas.microsoft.com/office/drawing/2014/main" id="{B403D276-219A-D46E-7080-4E4774646264}"/>
              </a:ext>
            </a:extLst>
          </p:cNvPr>
          <p:cNvPicPr>
            <a:picLocks noGrp="1" noChangeAspect="1"/>
          </p:cNvPicPr>
          <p:nvPr>
            <p:ph type="pic" sz="quarter" idx="32"/>
          </p:nvPr>
        </p:nvPicPr>
        <p:blipFill rotWithShape="1">
          <a:blip r:embed="rId11">
            <a:extLst>
              <a:ext uri="{837473B0-CC2E-450A-ABE3-18F120FF3D39}">
                <a1611:picAttrSrcUrl xmlns:a1611="http://schemas.microsoft.com/office/drawing/2016/11/main" r:id="rId12"/>
              </a:ext>
            </a:extLst>
          </a:blip>
          <a:srcRect t="2378" r="3" b="16378"/>
          <a:stretch/>
        </p:blipFill>
        <p:spPr>
          <a:xfrm>
            <a:off x="6415151" y="1713954"/>
            <a:ext cx="1805204" cy="1466666"/>
          </a:xfrm>
          <a:prstGeom prst="rect">
            <a:avLst/>
          </a:prstGeom>
          <a:noFill/>
          <a:ln>
            <a:noFill/>
          </a:ln>
          <a:effectLst>
            <a:softEdge rad="112500"/>
          </a:effectLst>
        </p:spPr>
      </p:pic>
      <p:pic>
        <p:nvPicPr>
          <p:cNvPr id="11" name="Audio 10">
            <a:hlinkClick r:id="" action="ppaction://media"/>
            <a:extLst>
              <a:ext uri="{FF2B5EF4-FFF2-40B4-BE49-F238E27FC236}">
                <a16:creationId xmlns:a16="http://schemas.microsoft.com/office/drawing/2014/main" id="{9C0DF58C-0AC2-96FD-B975-0C8CFF29DB95}"/>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53450073"/>
      </p:ext>
    </p:extLst>
  </p:cSld>
  <p:clrMapOvr>
    <a:masterClrMapping/>
  </p:clrMapOvr>
  <mc:AlternateContent xmlns:mc="http://schemas.openxmlformats.org/markup-compatibility/2006" xmlns:p14="http://schemas.microsoft.com/office/powerpoint/2010/main">
    <mc:Choice Requires="p14">
      <p:transition spd="slow" p14:dur="2000" advTm="42402"/>
    </mc:Choice>
    <mc:Fallback xmlns="">
      <p:transition spd="slow" advTm="42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road sign with a car on it">
            <a:extLst>
              <a:ext uri="{FF2B5EF4-FFF2-40B4-BE49-F238E27FC236}">
                <a16:creationId xmlns:a16="http://schemas.microsoft.com/office/drawing/2014/main" id="{7184972E-8130-9C60-DD08-23538D802B41}"/>
              </a:ext>
            </a:extLst>
          </p:cNvPr>
          <p:cNvPicPr>
            <a:picLocks noGrp="1" noChangeAspect="1"/>
          </p:cNvPicPr>
          <p:nvPr>
            <p:ph type="pic" sz="quarter" idx="10"/>
          </p:nvPr>
        </p:nvPicPr>
        <p:blipFill rotWithShape="1">
          <a:blip r:embed="rId5">
            <a:extLst>
              <a:ext uri="{837473B0-CC2E-450A-ABE3-18F120FF3D39}">
                <a1611:picAttrSrcUrl xmlns:a1611="http://schemas.microsoft.com/office/drawing/2016/11/main" r:id="rId6"/>
              </a:ext>
            </a:extLst>
          </a:blip>
          <a:srcRect b="10359"/>
          <a:stretch/>
        </p:blipFill>
        <p:spPr>
          <a:xfrm>
            <a:off x="38" y="0"/>
            <a:ext cx="12191924" cy="6857999"/>
          </a:xfrm>
          <a:noFill/>
        </p:spPr>
      </p:pic>
      <p:sp>
        <p:nvSpPr>
          <p:cNvPr id="18" name="Title 2">
            <a:extLst>
              <a:ext uri="{FF2B5EF4-FFF2-40B4-BE49-F238E27FC236}">
                <a16:creationId xmlns:a16="http://schemas.microsoft.com/office/drawing/2014/main" id="{55C843F9-EBCD-3AD1-9DC4-B2F4BBC8C083}"/>
              </a:ext>
            </a:extLst>
          </p:cNvPr>
          <p:cNvSpPr>
            <a:spLocks noGrp="1"/>
          </p:cNvSpPr>
          <p:nvPr>
            <p:ph type="ctrTitle"/>
          </p:nvPr>
        </p:nvSpPr>
        <p:spPr>
          <a:xfrm>
            <a:off x="3436610" y="1779589"/>
            <a:ext cx="5318781" cy="2182811"/>
          </a:xfrm>
        </p:spPr>
        <p:txBody>
          <a:bodyPr anchor="b">
            <a:normAutofit/>
          </a:bodyPr>
          <a:lstStyle/>
          <a:p>
            <a:r>
              <a:rPr lang="en-US" dirty="0"/>
              <a:t>Guidelines</a:t>
            </a:r>
          </a:p>
        </p:txBody>
      </p:sp>
      <p:sp>
        <p:nvSpPr>
          <p:cNvPr id="20" name="Subtitle 3">
            <a:extLst>
              <a:ext uri="{FF2B5EF4-FFF2-40B4-BE49-F238E27FC236}">
                <a16:creationId xmlns:a16="http://schemas.microsoft.com/office/drawing/2014/main" id="{F6832883-A787-99D7-AC7A-5DE45D65FC95}"/>
              </a:ext>
            </a:extLst>
          </p:cNvPr>
          <p:cNvSpPr>
            <a:spLocks noGrp="1"/>
          </p:cNvSpPr>
          <p:nvPr>
            <p:ph type="subTitle" idx="1"/>
          </p:nvPr>
        </p:nvSpPr>
        <p:spPr>
          <a:xfrm>
            <a:off x="3436610" y="4079083"/>
            <a:ext cx="5318781" cy="976311"/>
          </a:xfrm>
        </p:spPr>
        <p:txBody>
          <a:bodyPr>
            <a:normAutofit/>
          </a:bodyPr>
          <a:lstStyle/>
          <a:p>
            <a:r>
              <a:rPr lang="en-US" dirty="0"/>
              <a:t>Must contain for each deliverables</a:t>
            </a:r>
          </a:p>
        </p:txBody>
      </p:sp>
      <p:pic>
        <p:nvPicPr>
          <p:cNvPr id="3" name="Audio 2">
            <a:hlinkClick r:id="" action="ppaction://media"/>
            <a:extLst>
              <a:ext uri="{FF2B5EF4-FFF2-40B4-BE49-F238E27FC236}">
                <a16:creationId xmlns:a16="http://schemas.microsoft.com/office/drawing/2014/main" id="{BCDE5965-AAA3-6C16-49FD-57100BD697F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2049411"/>
      </p:ext>
    </p:extLst>
  </p:cSld>
  <p:clrMapOvr>
    <a:masterClrMapping/>
  </p:clrMapOvr>
  <mc:AlternateContent xmlns:mc="http://schemas.openxmlformats.org/markup-compatibility/2006" xmlns:p14="http://schemas.microsoft.com/office/powerpoint/2010/main">
    <mc:Choice Requires="p14">
      <p:transition spd="slow" p14:dur="2000" advTm="8688"/>
    </mc:Choice>
    <mc:Fallback xmlns="">
      <p:transition spd="slow" advTm="8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407-177E-E9A7-E22F-9C6BB8270D7A}"/>
              </a:ext>
            </a:extLst>
          </p:cNvPr>
          <p:cNvSpPr>
            <a:spLocks noGrp="1"/>
          </p:cNvSpPr>
          <p:nvPr>
            <p:ph type="title"/>
          </p:nvPr>
        </p:nvSpPr>
        <p:spPr>
          <a:xfrm>
            <a:off x="371475" y="260351"/>
            <a:ext cx="11520488" cy="758824"/>
          </a:xfrm>
        </p:spPr>
        <p:txBody>
          <a:bodyPr anchor="ctr">
            <a:normAutofit/>
          </a:bodyPr>
          <a:lstStyle/>
          <a:p>
            <a:r>
              <a:rPr lang="en-IN" dirty="0"/>
              <a:t>Power BI</a:t>
            </a:r>
          </a:p>
        </p:txBody>
      </p:sp>
      <p:sp>
        <p:nvSpPr>
          <p:cNvPr id="4" name="Slide Number Placeholder 3">
            <a:extLst>
              <a:ext uri="{FF2B5EF4-FFF2-40B4-BE49-F238E27FC236}">
                <a16:creationId xmlns:a16="http://schemas.microsoft.com/office/drawing/2014/main" id="{6C53F4A4-F666-0600-8744-E8B76CB82032}"/>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6</a:t>
            </a:fld>
            <a:endParaRPr lang="en-US" sz="800"/>
          </a:p>
        </p:txBody>
      </p:sp>
      <p:graphicFrame>
        <p:nvGraphicFramePr>
          <p:cNvPr id="6" name="Content Placeholder 2">
            <a:extLst>
              <a:ext uri="{FF2B5EF4-FFF2-40B4-BE49-F238E27FC236}">
                <a16:creationId xmlns:a16="http://schemas.microsoft.com/office/drawing/2014/main" id="{09CB83A4-A793-5F1D-8C44-55191D5DA7D1}"/>
              </a:ext>
            </a:extLst>
          </p:cNvPr>
          <p:cNvGraphicFramePr>
            <a:graphicFrameLocks noGrp="1"/>
          </p:cNvGraphicFramePr>
          <p:nvPr>
            <p:ph type="chart" sz="quarter" idx="13"/>
            <p:extLst>
              <p:ext uri="{D42A27DB-BD31-4B8C-83A1-F6EECF244321}">
                <p14:modId xmlns:p14="http://schemas.microsoft.com/office/powerpoint/2010/main" val="4194644566"/>
              </p:ext>
            </p:extLst>
          </p:nvPr>
        </p:nvGraphicFramePr>
        <p:xfrm>
          <a:off x="371475" y="1233488"/>
          <a:ext cx="11520488" cy="49672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Audio 4">
            <a:hlinkClick r:id="" action="ppaction://media"/>
            <a:extLst>
              <a:ext uri="{FF2B5EF4-FFF2-40B4-BE49-F238E27FC236}">
                <a16:creationId xmlns:a16="http://schemas.microsoft.com/office/drawing/2014/main" id="{48A7B90F-B686-7CA4-74E1-FBB4B3F96E89}"/>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81025656"/>
      </p:ext>
    </p:extLst>
  </p:cSld>
  <p:clrMapOvr>
    <a:masterClrMapping/>
  </p:clrMapOvr>
  <mc:AlternateContent xmlns:mc="http://schemas.openxmlformats.org/markup-compatibility/2006" xmlns:p14="http://schemas.microsoft.com/office/powerpoint/2010/main">
    <mc:Choice Requires="p14">
      <p:transition spd="slow" p14:dur="2000" advTm="9658"/>
    </mc:Choice>
    <mc:Fallback xmlns="">
      <p:transition spd="slow" advTm="9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407-177E-E9A7-E22F-9C6BB8270D7A}"/>
              </a:ext>
            </a:extLst>
          </p:cNvPr>
          <p:cNvSpPr>
            <a:spLocks noGrp="1"/>
          </p:cNvSpPr>
          <p:nvPr>
            <p:ph type="title"/>
          </p:nvPr>
        </p:nvSpPr>
        <p:spPr>
          <a:xfrm>
            <a:off x="371475" y="260351"/>
            <a:ext cx="11520488" cy="758824"/>
          </a:xfrm>
        </p:spPr>
        <p:txBody>
          <a:bodyPr anchor="ctr">
            <a:normAutofit/>
          </a:bodyPr>
          <a:lstStyle/>
          <a:p>
            <a:r>
              <a:rPr lang="en-IN" dirty="0"/>
              <a:t>Excel</a:t>
            </a:r>
          </a:p>
        </p:txBody>
      </p:sp>
      <p:sp>
        <p:nvSpPr>
          <p:cNvPr id="4" name="Slide Number Placeholder 3">
            <a:extLst>
              <a:ext uri="{FF2B5EF4-FFF2-40B4-BE49-F238E27FC236}">
                <a16:creationId xmlns:a16="http://schemas.microsoft.com/office/drawing/2014/main" id="{6C53F4A4-F666-0600-8744-E8B76CB82032}"/>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7</a:t>
            </a:fld>
            <a:endParaRPr lang="en-US" sz="800"/>
          </a:p>
        </p:txBody>
      </p:sp>
      <p:graphicFrame>
        <p:nvGraphicFramePr>
          <p:cNvPr id="6" name="Content Placeholder 2">
            <a:extLst>
              <a:ext uri="{FF2B5EF4-FFF2-40B4-BE49-F238E27FC236}">
                <a16:creationId xmlns:a16="http://schemas.microsoft.com/office/drawing/2014/main" id="{09CB83A4-A793-5F1D-8C44-55191D5DA7D1}"/>
              </a:ext>
            </a:extLst>
          </p:cNvPr>
          <p:cNvGraphicFramePr>
            <a:graphicFrameLocks noGrp="1"/>
          </p:cNvGraphicFramePr>
          <p:nvPr>
            <p:ph type="chart" sz="quarter" idx="13"/>
            <p:extLst>
              <p:ext uri="{D42A27DB-BD31-4B8C-83A1-F6EECF244321}">
                <p14:modId xmlns:p14="http://schemas.microsoft.com/office/powerpoint/2010/main" val="3797363341"/>
              </p:ext>
            </p:extLst>
          </p:nvPr>
        </p:nvGraphicFramePr>
        <p:xfrm>
          <a:off x="371475" y="1233488"/>
          <a:ext cx="11520488" cy="49672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Audio 4">
            <a:hlinkClick r:id="" action="ppaction://media"/>
            <a:extLst>
              <a:ext uri="{FF2B5EF4-FFF2-40B4-BE49-F238E27FC236}">
                <a16:creationId xmlns:a16="http://schemas.microsoft.com/office/drawing/2014/main" id="{3FFE17BA-EBE2-D3F8-7451-2B9D8BCDF280}"/>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2654368"/>
      </p:ext>
    </p:extLst>
  </p:cSld>
  <p:clrMapOvr>
    <a:masterClrMapping/>
  </p:clrMapOvr>
  <mc:AlternateContent xmlns:mc="http://schemas.openxmlformats.org/markup-compatibility/2006" xmlns:p14="http://schemas.microsoft.com/office/powerpoint/2010/main">
    <mc:Choice Requires="p14">
      <p:transition spd="slow" p14:dur="2000" advTm="10665"/>
    </mc:Choice>
    <mc:Fallback xmlns="">
      <p:transition spd="slow" advTm="10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407-177E-E9A7-E22F-9C6BB8270D7A}"/>
              </a:ext>
            </a:extLst>
          </p:cNvPr>
          <p:cNvSpPr>
            <a:spLocks noGrp="1"/>
          </p:cNvSpPr>
          <p:nvPr>
            <p:ph type="title"/>
          </p:nvPr>
        </p:nvSpPr>
        <p:spPr>
          <a:xfrm>
            <a:off x="371475" y="260351"/>
            <a:ext cx="11520488" cy="758824"/>
          </a:xfrm>
        </p:spPr>
        <p:txBody>
          <a:bodyPr anchor="ctr">
            <a:normAutofit/>
          </a:bodyPr>
          <a:lstStyle/>
          <a:p>
            <a:r>
              <a:rPr lang="en-IN" dirty="0"/>
              <a:t>PPT</a:t>
            </a:r>
            <a:endParaRPr lang="en-IN" sz="2000" b="0" dirty="0"/>
          </a:p>
        </p:txBody>
      </p:sp>
      <p:sp>
        <p:nvSpPr>
          <p:cNvPr id="4" name="Slide Number Placeholder 3">
            <a:extLst>
              <a:ext uri="{FF2B5EF4-FFF2-40B4-BE49-F238E27FC236}">
                <a16:creationId xmlns:a16="http://schemas.microsoft.com/office/drawing/2014/main" id="{6C53F4A4-F666-0600-8744-E8B76CB82032}"/>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8</a:t>
            </a:fld>
            <a:endParaRPr lang="en-US" sz="800"/>
          </a:p>
        </p:txBody>
      </p:sp>
      <p:graphicFrame>
        <p:nvGraphicFramePr>
          <p:cNvPr id="6" name="Content Placeholder 2">
            <a:extLst>
              <a:ext uri="{FF2B5EF4-FFF2-40B4-BE49-F238E27FC236}">
                <a16:creationId xmlns:a16="http://schemas.microsoft.com/office/drawing/2014/main" id="{09CB83A4-A793-5F1D-8C44-55191D5DA7D1}"/>
              </a:ext>
            </a:extLst>
          </p:cNvPr>
          <p:cNvGraphicFramePr>
            <a:graphicFrameLocks noGrp="1"/>
          </p:cNvGraphicFramePr>
          <p:nvPr>
            <p:ph idx="1"/>
            <p:extLst>
              <p:ext uri="{D42A27DB-BD31-4B8C-83A1-F6EECF244321}">
                <p14:modId xmlns:p14="http://schemas.microsoft.com/office/powerpoint/2010/main" val="130905382"/>
              </p:ext>
            </p:extLst>
          </p:nvPr>
        </p:nvGraphicFramePr>
        <p:xfrm>
          <a:off x="371474" y="1552756"/>
          <a:ext cx="11520487" cy="46242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4C141741-CD5D-613B-5B11-A7ED6769CB56}"/>
              </a:ext>
            </a:extLst>
          </p:cNvPr>
          <p:cNvSpPr txBox="1"/>
          <p:nvPr/>
        </p:nvSpPr>
        <p:spPr>
          <a:xfrm>
            <a:off x="6058167" y="4804772"/>
            <a:ext cx="5833794" cy="1754326"/>
          </a:xfrm>
          <a:prstGeom prst="rect">
            <a:avLst/>
          </a:prstGeom>
          <a:noFill/>
        </p:spPr>
        <p:txBody>
          <a:bodyPr wrap="square" rtlCol="0">
            <a:spAutoFit/>
          </a:bodyPr>
          <a:lstStyle/>
          <a:p>
            <a:pPr marL="1485900" lvl="2" indent="-342900" algn="ctr"/>
            <a:r>
              <a:rPr lang="en-IN" dirty="0"/>
              <a:t>Objective</a:t>
            </a:r>
          </a:p>
          <a:p>
            <a:pPr marL="1485900" lvl="2" indent="-342900" algn="ctr"/>
            <a:r>
              <a:rPr lang="en-IN" dirty="0"/>
              <a:t>Data Dictionary</a:t>
            </a:r>
          </a:p>
          <a:p>
            <a:pPr marL="1485900" lvl="2" indent="-342900" algn="ctr"/>
            <a:r>
              <a:rPr lang="en-IN" dirty="0"/>
              <a:t>Problem statements with solutions and insights.</a:t>
            </a:r>
          </a:p>
          <a:p>
            <a:pPr marL="1485900" lvl="2" indent="-342900" algn="ctr"/>
            <a:r>
              <a:rPr lang="en-IN" dirty="0"/>
              <a:t>Layout of the dashboard.</a:t>
            </a:r>
          </a:p>
          <a:p>
            <a:pPr marL="1485900" lvl="2" indent="-342900" algn="ctr"/>
            <a:r>
              <a:rPr lang="en-IN" dirty="0"/>
              <a:t>Conclusion</a:t>
            </a:r>
          </a:p>
          <a:p>
            <a:endParaRPr lang="en-IN" dirty="0"/>
          </a:p>
        </p:txBody>
      </p:sp>
      <p:sp>
        <p:nvSpPr>
          <p:cNvPr id="7" name="TextBox 6">
            <a:extLst>
              <a:ext uri="{FF2B5EF4-FFF2-40B4-BE49-F238E27FC236}">
                <a16:creationId xmlns:a16="http://schemas.microsoft.com/office/drawing/2014/main" id="{D6901A67-AE4B-4CEF-FE68-692F89B99717}"/>
              </a:ext>
            </a:extLst>
          </p:cNvPr>
          <p:cNvSpPr txBox="1"/>
          <p:nvPr/>
        </p:nvSpPr>
        <p:spPr>
          <a:xfrm>
            <a:off x="297924" y="4804772"/>
            <a:ext cx="5833794" cy="923330"/>
          </a:xfrm>
          <a:prstGeom prst="rect">
            <a:avLst/>
          </a:prstGeom>
          <a:noFill/>
        </p:spPr>
        <p:txBody>
          <a:bodyPr wrap="square" rtlCol="0">
            <a:spAutoFit/>
          </a:bodyPr>
          <a:lstStyle/>
          <a:p>
            <a:pPr marL="1485900" lvl="2" indent="-342900" algn="ctr"/>
            <a:r>
              <a:rPr lang="en-IN" dirty="0"/>
              <a:t>Objective</a:t>
            </a:r>
          </a:p>
          <a:p>
            <a:pPr marL="1485900" lvl="2" indent="-342900" algn="ctr"/>
            <a:r>
              <a:rPr lang="en-IN" dirty="0"/>
              <a:t>Data Dictionary</a:t>
            </a:r>
          </a:p>
          <a:p>
            <a:pPr marL="1485900" lvl="2" indent="-342900" algn="ctr"/>
            <a:r>
              <a:rPr lang="en-IN" dirty="0"/>
              <a:t>Rough dashboard Layout</a:t>
            </a:r>
          </a:p>
        </p:txBody>
      </p:sp>
      <p:sp>
        <p:nvSpPr>
          <p:cNvPr id="8" name="TextBox 7">
            <a:extLst>
              <a:ext uri="{FF2B5EF4-FFF2-40B4-BE49-F238E27FC236}">
                <a16:creationId xmlns:a16="http://schemas.microsoft.com/office/drawing/2014/main" id="{8DE163B5-607C-8734-69AB-241C073E8574}"/>
              </a:ext>
            </a:extLst>
          </p:cNvPr>
          <p:cNvSpPr txBox="1"/>
          <p:nvPr/>
        </p:nvSpPr>
        <p:spPr>
          <a:xfrm>
            <a:off x="690113" y="1440611"/>
            <a:ext cx="6910353" cy="646331"/>
          </a:xfrm>
          <a:prstGeom prst="rect">
            <a:avLst/>
          </a:prstGeom>
          <a:noFill/>
        </p:spPr>
        <p:txBody>
          <a:bodyPr wrap="none" rtlCol="0">
            <a:spAutoFit/>
          </a:bodyPr>
          <a:lstStyle/>
          <a:p>
            <a:pPr marL="285750" indent="-285750">
              <a:buFont typeface="Arial" panose="020B0604020202020204" pitchFamily="34" charset="0"/>
              <a:buChar char="•"/>
            </a:pPr>
            <a:r>
              <a:rPr lang="en-IN" sz="1800" b="0" dirty="0"/>
              <a:t>Must submit two ppts</a:t>
            </a:r>
          </a:p>
          <a:p>
            <a:pPr marL="285750" indent="-285750">
              <a:buFont typeface="Arial" panose="020B0604020202020204" pitchFamily="34" charset="0"/>
              <a:buChar char="•"/>
            </a:pPr>
            <a:r>
              <a:rPr lang="en-IN" dirty="0"/>
              <a:t>Create a Video Presentation using Final PPT explaining overall Project.</a:t>
            </a:r>
          </a:p>
        </p:txBody>
      </p:sp>
      <p:pic>
        <p:nvPicPr>
          <p:cNvPr id="9" name="Audio 8">
            <a:hlinkClick r:id="" action="ppaction://media"/>
            <a:extLst>
              <a:ext uri="{FF2B5EF4-FFF2-40B4-BE49-F238E27FC236}">
                <a16:creationId xmlns:a16="http://schemas.microsoft.com/office/drawing/2014/main" id="{FCC83916-7F8A-BD8E-8899-C1B61584E2AB}"/>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94037454"/>
      </p:ext>
    </p:extLst>
  </p:cSld>
  <p:clrMapOvr>
    <a:masterClrMapping/>
  </p:clrMapOvr>
  <mc:AlternateContent xmlns:mc="http://schemas.openxmlformats.org/markup-compatibility/2006" xmlns:p14="http://schemas.microsoft.com/office/powerpoint/2010/main">
    <mc:Choice Requires="p14">
      <p:transition spd="slow" p14:dur="2000" advTm="20022"/>
    </mc:Choice>
    <mc:Fallback xmlns="">
      <p:transition spd="slow" advTm="20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407-177E-E9A7-E22F-9C6BB8270D7A}"/>
              </a:ext>
            </a:extLst>
          </p:cNvPr>
          <p:cNvSpPr>
            <a:spLocks noGrp="1"/>
          </p:cNvSpPr>
          <p:nvPr>
            <p:ph type="title"/>
          </p:nvPr>
        </p:nvSpPr>
        <p:spPr>
          <a:xfrm>
            <a:off x="371475" y="260351"/>
            <a:ext cx="11520488" cy="758824"/>
          </a:xfrm>
        </p:spPr>
        <p:txBody>
          <a:bodyPr anchor="ctr">
            <a:normAutofit/>
          </a:bodyPr>
          <a:lstStyle/>
          <a:p>
            <a:r>
              <a:rPr lang="en-IN" dirty="0"/>
              <a:t>Word Document</a:t>
            </a:r>
          </a:p>
        </p:txBody>
      </p:sp>
      <p:sp>
        <p:nvSpPr>
          <p:cNvPr id="4" name="Slide Number Placeholder 3">
            <a:extLst>
              <a:ext uri="{FF2B5EF4-FFF2-40B4-BE49-F238E27FC236}">
                <a16:creationId xmlns:a16="http://schemas.microsoft.com/office/drawing/2014/main" id="{6C53F4A4-F666-0600-8744-E8B76CB82032}"/>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9</a:t>
            </a:fld>
            <a:endParaRPr lang="en-US" sz="800"/>
          </a:p>
        </p:txBody>
      </p:sp>
      <p:graphicFrame>
        <p:nvGraphicFramePr>
          <p:cNvPr id="14" name="Chart Placeholder 4">
            <a:extLst>
              <a:ext uri="{FF2B5EF4-FFF2-40B4-BE49-F238E27FC236}">
                <a16:creationId xmlns:a16="http://schemas.microsoft.com/office/drawing/2014/main" id="{B01AA966-4979-1B6D-22F0-B72B7BA84F4F}"/>
              </a:ext>
            </a:extLst>
          </p:cNvPr>
          <p:cNvGraphicFramePr/>
          <p:nvPr>
            <p:extLst>
              <p:ext uri="{D42A27DB-BD31-4B8C-83A1-F6EECF244321}">
                <p14:modId xmlns:p14="http://schemas.microsoft.com/office/powerpoint/2010/main" val="2601370502"/>
              </p:ext>
            </p:extLst>
          </p:nvPr>
        </p:nvGraphicFramePr>
        <p:xfrm>
          <a:off x="371474" y="1233488"/>
          <a:ext cx="11520487" cy="4943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Audio 4">
            <a:hlinkClick r:id="" action="ppaction://media"/>
            <a:extLst>
              <a:ext uri="{FF2B5EF4-FFF2-40B4-BE49-F238E27FC236}">
                <a16:creationId xmlns:a16="http://schemas.microsoft.com/office/drawing/2014/main" id="{53B1A173-083A-C83C-3403-8D053F9C5FD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67856380"/>
      </p:ext>
    </p:extLst>
  </p:cSld>
  <p:clrMapOvr>
    <a:masterClrMapping/>
  </p:clrMapOvr>
  <mc:AlternateContent xmlns:mc="http://schemas.openxmlformats.org/markup-compatibility/2006" xmlns:p14="http://schemas.microsoft.com/office/powerpoint/2010/main">
    <mc:Choice Requires="p14">
      <p:transition spd="slow" p14:dur="2000" advTm="20923"/>
    </mc:Choice>
    <mc:Fallback xmlns="">
      <p:transition spd="slow" advTm="20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328</TotalTime>
  <Words>793</Words>
  <Application>Microsoft Office PowerPoint</Application>
  <PresentationFormat>Widescreen</PresentationFormat>
  <Paragraphs>116</Paragraphs>
  <Slides>9</Slides>
  <Notes>9</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Google Sans</vt:lpstr>
      <vt:lpstr>Office Theme</vt:lpstr>
      <vt:lpstr>Where to start</vt:lpstr>
      <vt:lpstr>PowerPoint Presentation</vt:lpstr>
      <vt:lpstr>Get Data</vt:lpstr>
      <vt:lpstr>Deliverables</vt:lpstr>
      <vt:lpstr>Guidelines</vt:lpstr>
      <vt:lpstr>Power BI</vt:lpstr>
      <vt:lpstr>Excel</vt:lpstr>
      <vt:lpstr>PPT</vt:lpstr>
      <vt:lpstr>Word Document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Shiraj Ahmad</dc:creator>
  <cp:lastModifiedBy>Shiraj Ahmad</cp:lastModifiedBy>
  <cp:revision>13</cp:revision>
  <dcterms:created xsi:type="dcterms:W3CDTF">2023-07-12T12:40:49Z</dcterms:created>
  <dcterms:modified xsi:type="dcterms:W3CDTF">2023-07-19T10:25:13Z</dcterms:modified>
</cp:coreProperties>
</file>